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
  </p:notesMasterIdLst>
  <p:handoutMasterIdLst>
    <p:handoutMasterId r:id="rId12"/>
  </p:handoutMasterIdLst>
  <p:sldIdLst>
    <p:sldId id="304" r:id="rId5"/>
    <p:sldId id="314" r:id="rId6"/>
    <p:sldId id="315" r:id="rId7"/>
    <p:sldId id="316" r:id="rId8"/>
    <p:sldId id="317" r:id="rId9"/>
    <p:sldId id="318" r:id="rId1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50" autoAdjust="0"/>
  </p:normalViewPr>
  <p:slideViewPr>
    <p:cSldViewPr snapToGrid="0">
      <p:cViewPr varScale="1">
        <p:scale>
          <a:sx n="82" d="100"/>
          <a:sy n="82" d="100"/>
        </p:scale>
        <p:origin x="720" y="72"/>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28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ome Ohwerhi (student)" userId="22bd8b17-e7ee-405a-8d24-19e5ad67a5be" providerId="ADAL" clId="{A73DD31B-29FF-44E9-9CA5-2FD20FCBE600}"/>
    <pc:docChg chg="delSld">
      <pc:chgData name="Onome Ohwerhi (student)" userId="22bd8b17-e7ee-405a-8d24-19e5ad67a5be" providerId="ADAL" clId="{A73DD31B-29FF-44E9-9CA5-2FD20FCBE600}" dt="2024-02-18T11:52:38.594" v="0" actId="47"/>
      <pc:docMkLst>
        <pc:docMk/>
      </pc:docMkLst>
      <pc:sldChg chg="del">
        <pc:chgData name="Onome Ohwerhi (student)" userId="22bd8b17-e7ee-405a-8d24-19e5ad67a5be" providerId="ADAL" clId="{A73DD31B-29FF-44E9-9CA5-2FD20FCBE600}" dt="2024-02-18T11:52:38.594" v="0" actId="47"/>
        <pc:sldMkLst>
          <pc:docMk/>
          <pc:sldMk cId="1814429959" sldId="31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FC99A8-74A1-4817-9F9A-85655000A6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6F0050F-2705-4253-AECF-492B953316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CAFF15-3287-4EAB-8C15-34888B0742F5}" type="datetime1">
              <a:rPr lang="en-GB" smtClean="0"/>
              <a:t>18/02/2024</a:t>
            </a:fld>
            <a:endParaRPr lang="en-GB" dirty="0"/>
          </a:p>
        </p:txBody>
      </p:sp>
      <p:sp>
        <p:nvSpPr>
          <p:cNvPr id="4" name="Footer Placeholder 3">
            <a:extLst>
              <a:ext uri="{FF2B5EF4-FFF2-40B4-BE49-F238E27FC236}">
                <a16:creationId xmlns:a16="http://schemas.microsoft.com/office/drawing/2014/main" id="{BC82020C-C130-402B-AA32-21B4682F7D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450932CD-F2EA-4034-AB59-84AF68B102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6FA979-4A60-410C-92BE-2E8CA23BCC7D}" type="slidenum">
              <a:rPr lang="en-GB" smtClean="0"/>
              <a:t>‹#›</a:t>
            </a:fld>
            <a:endParaRPr lang="en-GB"/>
          </a:p>
        </p:txBody>
      </p:sp>
    </p:spTree>
    <p:extLst>
      <p:ext uri="{BB962C8B-B14F-4D97-AF65-F5344CB8AC3E}">
        <p14:creationId xmlns:p14="http://schemas.microsoft.com/office/powerpoint/2010/main" val="2261904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46898-626E-47E5-94D5-F34964781048}" type="datetime1">
              <a:rPr lang="en-GB" smtClean="0"/>
              <a:pPr/>
              <a:t>18/02/2024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B990660-4B7D-4C11-96DB-B19FFA8CA93C}" type="slidenum">
              <a:rPr lang="en-GB" noProof="0" smtClean="0"/>
              <a:t>‹#›</a:t>
            </a:fld>
            <a:endParaRPr lang="en-GB" noProof="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8B990660-4B7D-4C11-96DB-B19FFA8CA93C}" type="slidenum">
              <a:rPr lang="en-GB" smtClean="0"/>
              <a:t>1</a:t>
            </a:fld>
            <a:endParaRPr lang="en-GB"/>
          </a:p>
        </p:txBody>
      </p:sp>
    </p:spTree>
    <p:extLst>
      <p:ext uri="{BB962C8B-B14F-4D97-AF65-F5344CB8AC3E}">
        <p14:creationId xmlns:p14="http://schemas.microsoft.com/office/powerpoint/2010/main" val="59576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8B990660-4B7D-4C11-96DB-B19FFA8CA93C}" type="slidenum">
              <a:rPr lang="en-GB" smtClean="0"/>
              <a:t>2</a:t>
            </a:fld>
            <a:endParaRPr lang="en-GB"/>
          </a:p>
        </p:txBody>
      </p:sp>
    </p:spTree>
    <p:extLst>
      <p:ext uri="{BB962C8B-B14F-4D97-AF65-F5344CB8AC3E}">
        <p14:creationId xmlns:p14="http://schemas.microsoft.com/office/powerpoint/2010/main" val="194669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0"/>
              <a:t>6.53</a:t>
            </a:r>
          </a:p>
          <a:p>
            <a:pPr algn="ctr" rtl="0"/>
            <a:endParaRPr lang="en-GB" noProof="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rtlCol="0" anchor="b">
            <a:normAutofit/>
          </a:bodyPr>
          <a:lstStyle>
            <a:lvl1pPr algn="l">
              <a:defRPr sz="3800" b="1" baseline="0"/>
            </a:lvl1pPr>
          </a:lstStyle>
          <a:p>
            <a:pPr rtl="0"/>
            <a:r>
              <a:rPr lang="en-GB" noProof="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grpSp>
        <p:nvGrpSpPr>
          <p:cNvPr id="10" name="Picture Placeholder 16" descr="abstract colou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pPr rtl="0"/>
              <a:endParaRPr lang="en-GB" noProof="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pPr rtl="0"/>
              <a:endParaRPr lang="en-GB" noProof="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en-GB" noProof="0"/>
              <a:t>CLICK TO EDIT TITLE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rtlCol="0"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en-GB"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en-GB" noProof="0"/>
              <a:t>3</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en-GB"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en-GB" noProof="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n-GB" noProof="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n-GB" noProof="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n-GB" noProof="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rtlCol="0"/>
          <a:lstStyle>
            <a:lvl1pPr>
              <a:defRPr baseline="0"/>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GB" noProof="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en-US" noProof="0"/>
              <a:t>Click to edit Master title style</a:t>
            </a:r>
            <a:endParaRPr lang="en-GB" noProof="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rtlCol="0">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rtlCol="0">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rtlCol="0"/>
          <a:lstStyle>
            <a:lvl1pPr algn="ctr">
              <a:defRPr baseline="0"/>
            </a:lvl1pPr>
          </a:lstStyle>
          <a:p>
            <a:pPr rtl="0"/>
            <a:r>
              <a:rPr lang="en-GB" noProof="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grpSp>
        <p:nvGrpSpPr>
          <p:cNvPr id="956" name="Picture Placeholder 1925" descr="abstract colou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pPr rtl="0"/>
              <a:endParaRPr lang="en-GB" noProof="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pPr rtl="0"/>
              <a:endParaRPr lang="en-GB" noProof="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pPr rtl="0"/>
              <a:endParaRPr lang="en-GB" noProof="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pPr rtl="0"/>
              <a:endParaRPr lang="en-GB" noProof="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pPr rtl="0"/>
              <a:endParaRPr lang="en-GB" noProof="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pPr rtl="0"/>
              <a:endParaRPr lang="en-GB" noProof="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pPr rtl="0"/>
              <a:endParaRPr lang="en-GB" noProof="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pPr rtl="0"/>
              <a:endParaRPr lang="en-GB" noProof="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pPr rtl="0"/>
              <a:endParaRPr lang="en-GB" noProof="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pPr rtl="0"/>
              <a:endParaRPr lang="en-GB" noProof="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pPr rtl="0"/>
              <a:endParaRPr lang="en-GB" noProof="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pPr rtl="0"/>
              <a:endParaRPr lang="en-GB" noProof="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pPr rtl="0"/>
              <a:endParaRPr lang="en-GB" noProof="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pPr rtl="0"/>
              <a:endParaRPr lang="en-GB" noProof="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pPr rtl="0"/>
              <a:endParaRPr lang="en-GB" noProof="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pPr rtl="0"/>
              <a:endParaRPr lang="en-GB" noProof="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pPr rtl="0"/>
              <a:endParaRPr lang="en-GB" noProof="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pPr rtl="0"/>
              <a:endParaRPr lang="en-GB" noProof="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pPr rtl="0"/>
              <a:endParaRPr lang="en-GB" noProof="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pPr rtl="0"/>
              <a:endParaRPr lang="en-GB" noProof="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pPr rtl="0"/>
              <a:endParaRPr lang="en-GB" noProof="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pPr rtl="0"/>
              <a:endParaRPr lang="en-GB" noProof="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pPr rtl="0"/>
              <a:endParaRPr lang="en-GB" noProof="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pPr rtl="0"/>
              <a:endParaRPr lang="en-GB" noProof="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pPr rtl="0"/>
              <a:endParaRPr lang="en-GB" noProof="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pPr rtl="0"/>
              <a:endParaRPr lang="en-GB" noProof="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pPr rtl="0"/>
              <a:endParaRPr lang="en-GB" noProof="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pPr rtl="0"/>
              <a:endParaRPr lang="en-GB" noProof="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pPr rtl="0"/>
              <a:endParaRPr lang="en-GB" noProof="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pPr rtl="0"/>
              <a:endParaRPr lang="en-GB" noProof="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pPr rtl="0"/>
              <a:endParaRPr lang="en-GB" noProof="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pPr rtl="0"/>
              <a:endParaRPr lang="en-GB" noProof="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pPr rtl="0"/>
              <a:endParaRPr lang="en-GB" noProof="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pPr rtl="0"/>
              <a:endParaRPr lang="en-GB" noProof="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pPr rtl="0"/>
              <a:endParaRPr lang="en-GB" noProof="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pPr rtl="0"/>
              <a:endParaRPr lang="en-GB" noProof="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pPr rtl="0"/>
              <a:endParaRPr lang="en-GB" noProof="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pPr rtl="0"/>
              <a:endParaRPr lang="en-GB" noProof="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pPr rtl="0"/>
              <a:endParaRPr lang="en-GB" noProof="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pPr rtl="0"/>
              <a:endParaRPr lang="en-GB" noProof="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pPr rtl="0"/>
              <a:endParaRPr lang="en-GB" noProof="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pPr rtl="0"/>
              <a:endParaRPr lang="en-GB" noProof="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pPr rtl="0"/>
              <a:endParaRPr lang="en-GB" noProof="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pPr rtl="0"/>
              <a:endParaRPr lang="en-GB" noProof="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pPr rtl="0"/>
              <a:endParaRPr lang="en-GB" noProof="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pPr rtl="0"/>
              <a:endParaRPr lang="en-GB" noProof="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pPr rtl="0"/>
              <a:endParaRPr lang="en-GB" noProof="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pPr rtl="0"/>
              <a:endParaRPr lang="en-GB" noProof="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pPr rtl="0"/>
              <a:endParaRPr lang="en-GB" noProof="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pPr rtl="0"/>
              <a:endParaRPr lang="en-GB" noProof="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pPr rtl="0"/>
              <a:endParaRPr lang="en-GB" noProof="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pPr rtl="0"/>
              <a:endParaRPr lang="en-GB" noProof="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pPr rtl="0"/>
              <a:endParaRPr lang="en-GB" noProof="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pPr rtl="0"/>
              <a:endParaRPr lang="en-GB" noProof="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pPr rtl="0"/>
              <a:endParaRPr lang="en-GB" noProof="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pPr rtl="0"/>
              <a:endParaRPr lang="en-GB" noProof="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pPr rtl="0"/>
              <a:endParaRPr lang="en-GB" noProof="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pPr rtl="0"/>
              <a:endParaRPr lang="en-GB" noProof="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pPr rtl="0"/>
              <a:endParaRPr lang="en-GB" noProof="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pPr rtl="0"/>
              <a:endParaRPr lang="en-GB" noProof="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pPr rtl="0"/>
              <a:endParaRPr lang="en-GB" noProof="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pPr rtl="0"/>
              <a:endParaRPr lang="en-GB" noProof="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pPr rtl="0"/>
              <a:endParaRPr lang="en-GB" noProof="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pPr rtl="0"/>
              <a:endParaRPr lang="en-GB" noProof="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pPr rtl="0"/>
              <a:endParaRPr lang="en-GB" noProof="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pPr rtl="0"/>
              <a:endParaRPr lang="en-GB" noProof="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pPr rtl="0"/>
              <a:endParaRPr lang="en-GB" noProof="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pPr rtl="0"/>
              <a:endParaRPr lang="en-GB" noProof="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pPr rtl="0"/>
              <a:endParaRPr lang="en-GB" noProof="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pPr rtl="0"/>
              <a:endParaRPr lang="en-GB" noProof="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pPr rtl="0"/>
              <a:endParaRPr lang="en-GB" noProof="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en-GB" noProof="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pPr rtl="0"/>
              <a:endParaRPr lang="en-GB" noProof="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pPr rtl="0"/>
              <a:endParaRPr lang="en-GB" noProof="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pPr rtl="0"/>
              <a:endParaRPr lang="en-GB" noProof="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en-GB" noProof="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pPr rtl="0"/>
              <a:endParaRPr lang="en-GB" noProof="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en-GB" noProof="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pPr rtl="0"/>
              <a:endParaRPr lang="en-GB" noProof="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pPr rtl="0"/>
              <a:endParaRPr lang="en-GB" noProof="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pPr rtl="0"/>
              <a:endParaRPr lang="en-GB" noProof="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pPr rtl="0"/>
              <a:endParaRPr lang="en-GB" noProof="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pPr rtl="0"/>
              <a:endParaRPr lang="en-GB" noProof="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pPr rtl="0"/>
              <a:endParaRPr lang="en-GB" noProof="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pPr rtl="0"/>
              <a:endParaRPr lang="en-GB" noProof="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pPr rtl="0"/>
              <a:endParaRPr lang="en-GB" noProof="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pPr rtl="0"/>
              <a:endParaRPr lang="en-GB" noProof="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pPr rtl="0"/>
              <a:endParaRPr lang="en-GB" noProof="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pPr rtl="0"/>
              <a:endParaRPr lang="en-GB" noProof="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pPr rtl="0"/>
              <a:endParaRPr lang="en-GB" noProof="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pPr rtl="0"/>
              <a:endParaRPr lang="en-GB" noProof="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pPr rtl="0"/>
              <a:endParaRPr lang="en-GB" noProof="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pPr rtl="0"/>
              <a:endParaRPr lang="en-GB" noProof="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pPr rtl="0"/>
              <a:endParaRPr lang="en-GB" noProof="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pPr rtl="0"/>
              <a:endParaRPr lang="en-GB" noProof="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pPr rtl="0"/>
              <a:endParaRPr lang="en-GB" noProof="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pPr rtl="0"/>
              <a:endParaRPr lang="en-GB" noProof="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pPr rtl="0"/>
              <a:endParaRPr lang="en-GB" noProof="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pPr rtl="0"/>
              <a:endParaRPr lang="en-GB" noProof="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pPr rtl="0"/>
              <a:endParaRPr lang="en-GB" noProof="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pPr rtl="0"/>
              <a:endParaRPr lang="en-GB" noProof="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pPr rtl="0"/>
              <a:endParaRPr lang="en-GB" noProof="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pPr rtl="0"/>
              <a:endParaRPr lang="en-GB" noProof="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pPr rtl="0"/>
              <a:endParaRPr lang="en-GB" noProof="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pPr rtl="0"/>
              <a:endParaRPr lang="en-GB" noProof="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pPr rtl="0"/>
              <a:endParaRPr lang="en-GB" noProof="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pPr rtl="0"/>
              <a:endParaRPr lang="en-GB" noProof="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pPr rtl="0"/>
              <a:endParaRPr lang="en-GB" noProof="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pPr rtl="0"/>
              <a:endParaRPr lang="en-GB" noProof="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pPr rtl="0"/>
              <a:endParaRPr lang="en-GB" noProof="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pPr rtl="0"/>
              <a:endParaRPr lang="en-GB" noProof="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pPr rtl="0"/>
              <a:endParaRPr lang="en-GB" noProof="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pPr rtl="0"/>
              <a:endParaRPr lang="en-GB" noProof="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pPr rtl="0"/>
              <a:endParaRPr lang="en-GB" noProof="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pPr rtl="0"/>
              <a:endParaRPr lang="en-GB" noProof="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pPr rtl="0"/>
              <a:endParaRPr lang="en-GB" noProof="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pPr rtl="0"/>
              <a:endParaRPr lang="en-GB" noProof="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pPr rtl="0"/>
              <a:endParaRPr lang="en-GB" noProof="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pPr rtl="0"/>
              <a:endParaRPr lang="en-GB" noProof="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pPr rtl="0"/>
              <a:endParaRPr lang="en-GB" noProof="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pPr rtl="0"/>
              <a:endParaRPr lang="en-GB" noProof="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pPr rtl="0"/>
              <a:endParaRPr lang="en-GB" noProof="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pPr rtl="0"/>
              <a:endParaRPr lang="en-GB" noProof="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pPr rtl="0"/>
              <a:endParaRPr lang="en-GB" noProof="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pPr rtl="0"/>
              <a:endParaRPr lang="en-GB" noProof="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pPr rtl="0"/>
              <a:endParaRPr lang="en-GB" noProof="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pPr rtl="0"/>
              <a:endParaRPr lang="en-GB" noProof="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pPr rtl="0"/>
              <a:endParaRPr lang="en-GB" noProof="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pPr rtl="0"/>
              <a:endParaRPr lang="en-GB" noProof="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pPr rtl="0"/>
              <a:endParaRPr lang="en-GB" noProof="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pPr rtl="0"/>
              <a:endParaRPr lang="en-GB" noProof="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pPr rtl="0"/>
              <a:endParaRPr lang="en-GB" noProof="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pPr rtl="0"/>
              <a:endParaRPr lang="en-GB" noProof="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pPr rtl="0"/>
              <a:endParaRPr lang="en-GB" noProof="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pPr rtl="0"/>
              <a:endParaRPr lang="en-GB" noProof="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pPr rtl="0"/>
              <a:endParaRPr lang="en-GB" noProof="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pPr rtl="0"/>
              <a:endParaRPr lang="en-GB" noProof="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pPr rtl="0"/>
              <a:endParaRPr lang="en-GB" noProof="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pPr rtl="0"/>
              <a:endParaRPr lang="en-GB" noProof="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pPr rtl="0"/>
              <a:endParaRPr lang="en-GB" noProof="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pPr rtl="0"/>
              <a:endParaRPr lang="en-GB" noProof="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pPr rtl="0"/>
              <a:endParaRPr lang="en-GB" noProof="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pPr rtl="0"/>
              <a:endParaRPr lang="en-GB" noProof="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pPr rtl="0"/>
              <a:endParaRPr lang="en-GB" noProof="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pPr rtl="0"/>
              <a:endParaRPr lang="en-GB" noProof="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pPr rtl="0"/>
              <a:endParaRPr lang="en-GB" noProof="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pPr rtl="0"/>
              <a:endParaRPr lang="en-GB" noProof="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pPr rtl="0"/>
              <a:endParaRPr lang="en-GB" noProof="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en-GB" noProof="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pPr rtl="0"/>
              <a:endParaRPr lang="en-GB" noProof="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pPr rtl="0"/>
              <a:endParaRPr lang="en-GB" noProof="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pPr rtl="0"/>
              <a:endParaRPr lang="en-GB" noProof="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pPr rtl="0"/>
              <a:endParaRPr lang="en-GB" noProof="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pPr rtl="0"/>
              <a:endParaRPr lang="en-GB" noProof="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pPr rtl="0"/>
              <a:endParaRPr lang="en-GB" noProof="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pPr rtl="0"/>
              <a:endParaRPr lang="en-GB" noProof="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pPr rtl="0"/>
              <a:endParaRPr lang="en-GB" noProof="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pPr rtl="0"/>
              <a:endParaRPr lang="en-GB" noProof="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pPr rtl="0"/>
              <a:endParaRPr lang="en-GB" noProof="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pPr rtl="0"/>
              <a:endParaRPr lang="en-GB" noProof="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pPr rtl="0"/>
              <a:endParaRPr lang="en-GB" noProof="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pPr rtl="0"/>
              <a:endParaRPr lang="en-GB" noProof="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pPr rtl="0"/>
              <a:endParaRPr lang="en-GB" noProof="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en-GB" noProof="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pPr rtl="0"/>
              <a:endParaRPr lang="en-GB" noProof="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pPr rtl="0"/>
              <a:endParaRPr lang="en-GB" noProof="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pPr rtl="0"/>
              <a:endParaRPr lang="en-GB" noProof="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pPr rtl="0"/>
              <a:endParaRPr lang="en-GB" noProof="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pPr rtl="0"/>
              <a:endParaRPr lang="en-GB" noProof="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pPr rtl="0"/>
              <a:endParaRPr lang="en-GB" noProof="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pPr rtl="0"/>
              <a:endParaRPr lang="en-GB" noProof="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pPr rtl="0"/>
              <a:endParaRPr lang="en-GB" noProof="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pPr rtl="0"/>
              <a:endParaRPr lang="en-GB" noProof="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pPr rtl="0"/>
              <a:endParaRPr lang="en-GB" noProof="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pPr rtl="0"/>
              <a:endParaRPr lang="en-GB" noProof="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pPr rtl="0"/>
              <a:endParaRPr lang="en-GB" noProof="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pPr rtl="0"/>
              <a:endParaRPr lang="en-GB" noProof="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pPr rtl="0"/>
              <a:endParaRPr lang="en-GB" noProof="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pPr rtl="0"/>
              <a:endParaRPr lang="en-GB" noProof="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en-GB" noProof="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en-GB" noProof="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pPr rtl="0"/>
              <a:endParaRPr lang="en-GB" noProof="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pPr rtl="0"/>
              <a:endParaRPr lang="en-GB" noProof="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pPr rtl="0"/>
              <a:endParaRPr lang="en-GB" noProof="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pPr rtl="0"/>
              <a:endParaRPr lang="en-GB" noProof="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pPr rtl="0"/>
              <a:endParaRPr lang="en-GB" noProof="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pPr rtl="0"/>
              <a:endParaRPr lang="en-GB" noProof="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pPr rtl="0"/>
              <a:endParaRPr lang="en-GB" noProof="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pPr rtl="0"/>
              <a:endParaRPr lang="en-GB" noProof="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pPr rtl="0"/>
              <a:endParaRPr lang="en-GB" noProof="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pPr rtl="0"/>
              <a:endParaRPr lang="en-GB" noProof="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pPr rtl="0"/>
              <a:endParaRPr lang="en-GB" noProof="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pPr rtl="0"/>
              <a:endParaRPr lang="en-GB" noProof="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pPr rtl="0"/>
              <a:endParaRPr lang="en-GB" noProof="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pPr rtl="0"/>
              <a:endParaRPr lang="en-GB" noProof="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pPr rtl="0"/>
              <a:endParaRPr lang="en-GB" noProof="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pPr rtl="0"/>
              <a:endParaRPr lang="en-GB" noProof="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pPr rtl="0"/>
              <a:endParaRPr lang="en-GB" noProof="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pPr rtl="0"/>
              <a:endParaRPr lang="en-GB" noProof="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pPr rtl="0"/>
              <a:endParaRPr lang="en-GB" noProof="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pPr rtl="0"/>
              <a:endParaRPr lang="en-GB" noProof="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pPr rtl="0"/>
              <a:endParaRPr lang="en-GB" noProof="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en-GB" noProof="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pPr rtl="0"/>
              <a:endParaRPr lang="en-GB" noProof="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pPr rtl="0"/>
              <a:endParaRPr lang="en-GB" noProof="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pPr rtl="0"/>
              <a:endParaRPr lang="en-GB" noProof="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pPr rtl="0"/>
              <a:endParaRPr lang="en-GB" noProof="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pPr rtl="0"/>
              <a:endParaRPr lang="en-GB" noProof="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pPr rtl="0"/>
              <a:endParaRPr lang="en-GB" noProof="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pPr rtl="0"/>
              <a:endParaRPr lang="en-GB" noProof="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pPr rtl="0"/>
              <a:endParaRPr lang="en-GB" noProof="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pPr rtl="0"/>
              <a:endParaRPr lang="en-GB" noProof="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pPr rtl="0"/>
              <a:endParaRPr lang="en-GB" noProof="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pPr rtl="0"/>
              <a:endParaRPr lang="en-GB" noProof="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pPr rtl="0"/>
              <a:endParaRPr lang="en-GB" noProof="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pPr rtl="0"/>
              <a:endParaRPr lang="en-GB" noProof="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pPr rtl="0"/>
              <a:endParaRPr lang="en-GB" noProof="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pPr rtl="0"/>
              <a:endParaRPr lang="en-GB" noProof="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pPr rtl="0"/>
              <a:endParaRPr lang="en-GB" noProof="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en-GB" noProof="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pPr rtl="0"/>
              <a:endParaRPr lang="en-GB" noProof="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pPr rtl="0"/>
              <a:endParaRPr lang="en-GB" noProof="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pPr rtl="0"/>
              <a:endParaRPr lang="en-GB" noProof="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pPr rtl="0"/>
              <a:endParaRPr lang="en-GB" noProof="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pPr rtl="0"/>
              <a:endParaRPr lang="en-GB" noProof="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pPr rtl="0"/>
              <a:endParaRPr lang="en-GB" noProof="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pPr rtl="0"/>
              <a:endParaRPr lang="en-GB" noProof="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pPr rtl="0"/>
              <a:endParaRPr lang="en-GB" noProof="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pPr rtl="0"/>
              <a:endParaRPr lang="en-GB" noProof="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pPr rtl="0"/>
              <a:endParaRPr lang="en-GB" noProof="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pPr rtl="0"/>
              <a:endParaRPr lang="en-GB" noProof="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pPr rtl="0"/>
              <a:endParaRPr lang="en-GB" noProof="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pPr rtl="0"/>
              <a:endParaRPr lang="en-GB" noProof="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pPr rtl="0"/>
              <a:endParaRPr lang="en-GB" noProof="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pPr rtl="0"/>
              <a:endParaRPr lang="en-GB" noProof="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pPr rtl="0"/>
              <a:endParaRPr lang="en-GB" noProof="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pPr rtl="0"/>
              <a:endParaRPr lang="en-GB" noProof="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pPr rtl="0"/>
              <a:endParaRPr lang="en-GB" noProof="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pPr rtl="0"/>
              <a:endParaRPr lang="en-GB" noProof="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pPr rtl="0"/>
              <a:endParaRPr lang="en-GB" noProof="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pPr rtl="0"/>
              <a:endParaRPr lang="en-GB" noProof="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pPr rtl="0"/>
              <a:endParaRPr lang="en-GB" noProof="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pPr rtl="0"/>
              <a:endParaRPr lang="en-GB" noProof="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pPr rtl="0"/>
              <a:endParaRPr lang="en-GB" noProof="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pPr rtl="0"/>
              <a:endParaRPr lang="en-GB" noProof="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pPr rtl="0"/>
              <a:endParaRPr lang="en-GB" noProof="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pPr rtl="0"/>
              <a:endParaRPr lang="en-GB" noProof="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pPr rtl="0"/>
              <a:endParaRPr lang="en-GB" noProof="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pPr rtl="0"/>
              <a:endParaRPr lang="en-GB" noProof="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pPr rtl="0"/>
              <a:endParaRPr lang="en-GB" noProof="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pPr rtl="0"/>
              <a:endParaRPr lang="en-GB" noProof="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pPr rtl="0"/>
              <a:endParaRPr lang="en-GB" noProof="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pPr rtl="0"/>
              <a:endParaRPr lang="en-GB" noProof="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pPr rtl="0"/>
              <a:endParaRPr lang="en-GB" noProof="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pPr rtl="0"/>
              <a:endParaRPr lang="en-GB" noProof="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pPr rtl="0"/>
              <a:endParaRPr lang="en-GB" noProof="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pPr rtl="0"/>
              <a:endParaRPr lang="en-GB" noProof="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pPr rtl="0"/>
              <a:endParaRPr lang="en-GB" noProof="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pPr rtl="0"/>
              <a:endParaRPr lang="en-GB" noProof="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pPr rtl="0"/>
              <a:endParaRPr lang="en-GB" noProof="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pPr rtl="0"/>
              <a:endParaRPr lang="en-GB" noProof="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pPr rtl="0"/>
              <a:endParaRPr lang="en-GB" noProof="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pPr rtl="0"/>
              <a:endParaRPr lang="en-GB" noProof="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pPr rtl="0"/>
              <a:endParaRPr lang="en-GB" noProof="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pPr rtl="0"/>
              <a:endParaRPr lang="en-GB" noProof="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pPr rtl="0"/>
              <a:endParaRPr lang="en-GB" noProof="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pPr rtl="0"/>
              <a:endParaRPr lang="en-GB" noProof="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pPr rtl="0"/>
              <a:endParaRPr lang="en-GB" noProof="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pPr rtl="0"/>
              <a:endParaRPr lang="en-GB" noProof="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pPr rtl="0"/>
              <a:endParaRPr lang="en-GB" noProof="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pPr rtl="0"/>
              <a:endParaRPr lang="en-GB" noProof="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en-GB" noProof="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pPr rtl="0"/>
              <a:endParaRPr lang="en-GB" noProof="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pPr rtl="0"/>
              <a:endParaRPr lang="en-GB" noProof="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pPr rtl="0"/>
              <a:endParaRPr lang="en-GB" noProof="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en-GB" noProof="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pPr rtl="0"/>
              <a:endParaRPr lang="en-GB" noProof="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en-GB" noProof="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pPr rtl="0"/>
              <a:endParaRPr lang="en-GB" noProof="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pPr rtl="0"/>
              <a:endParaRPr lang="en-GB" noProof="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pPr rtl="0"/>
              <a:endParaRPr lang="en-GB" noProof="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pPr rtl="0"/>
              <a:endParaRPr lang="en-GB" noProof="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pPr rtl="0"/>
              <a:endParaRPr lang="en-GB" noProof="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pPr rtl="0"/>
              <a:endParaRPr lang="en-GB" noProof="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pPr rtl="0"/>
              <a:endParaRPr lang="en-GB" noProof="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pPr rtl="0"/>
              <a:endParaRPr lang="en-GB" noProof="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pPr rtl="0"/>
              <a:endParaRPr lang="en-GB" noProof="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pPr rtl="0"/>
              <a:endParaRPr lang="en-GB" noProof="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pPr rtl="0"/>
              <a:endParaRPr lang="en-GB" noProof="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pPr rtl="0"/>
              <a:endParaRPr lang="en-GB" noProof="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pPr rtl="0"/>
              <a:endParaRPr lang="en-GB" noProof="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pPr rtl="0"/>
              <a:endParaRPr lang="en-GB" noProof="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pPr rtl="0"/>
              <a:endParaRPr lang="en-GB" noProof="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pPr rtl="0"/>
              <a:endParaRPr lang="en-GB" noProof="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pPr rtl="0"/>
              <a:endParaRPr lang="en-GB" noProof="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pPr rtl="0"/>
              <a:endParaRPr lang="en-GB" noProof="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pPr rtl="0"/>
              <a:endParaRPr lang="en-GB" noProof="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pPr rtl="0"/>
              <a:endParaRPr lang="en-GB" noProof="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pPr rtl="0"/>
              <a:endParaRPr lang="en-GB" noProof="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pPr rtl="0"/>
              <a:endParaRPr lang="en-GB" noProof="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pPr rtl="0"/>
              <a:endParaRPr lang="en-GB" noProof="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pPr rtl="0"/>
              <a:endParaRPr lang="en-GB" noProof="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pPr rtl="0"/>
              <a:endParaRPr lang="en-GB" noProof="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pPr rtl="0"/>
              <a:endParaRPr lang="en-GB" noProof="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pPr rtl="0"/>
              <a:endParaRPr lang="en-GB" noProof="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pPr rtl="0"/>
              <a:endParaRPr lang="en-GB" noProof="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pPr rtl="0"/>
              <a:endParaRPr lang="en-GB" noProof="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pPr rtl="0"/>
              <a:endParaRPr lang="en-GB" noProof="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pPr rtl="0"/>
              <a:endParaRPr lang="en-GB" noProof="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pPr rtl="0"/>
              <a:endParaRPr lang="en-GB" noProof="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pPr rtl="0"/>
              <a:endParaRPr lang="en-GB" noProof="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pPr rtl="0"/>
              <a:endParaRPr lang="en-GB" noProof="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pPr rtl="0"/>
              <a:endParaRPr lang="en-GB" noProof="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pPr rtl="0"/>
              <a:endParaRPr lang="en-GB" noProof="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en-GB" noProof="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pPr rtl="0"/>
              <a:endParaRPr lang="en-GB" noProof="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pPr rtl="0"/>
              <a:endParaRPr lang="en-GB" noProof="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pPr rtl="0"/>
              <a:endParaRPr lang="en-GB" noProof="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pPr rtl="0"/>
              <a:endParaRPr lang="en-GB" noProof="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pPr rtl="0"/>
              <a:endParaRPr lang="en-GB" noProof="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pPr rtl="0"/>
              <a:endParaRPr lang="en-GB" noProof="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pPr rtl="0"/>
              <a:endParaRPr lang="en-GB" noProof="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pPr rtl="0"/>
              <a:endParaRPr lang="en-GB" noProof="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en-GB" noProof="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pPr rtl="0"/>
              <a:endParaRPr lang="en-GB" noProof="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pPr rtl="0"/>
              <a:endParaRPr lang="en-GB" noProof="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pPr rtl="0"/>
              <a:endParaRPr lang="en-GB" noProof="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pPr rtl="0"/>
              <a:endParaRPr lang="en-GB" noProof="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pPr rtl="0"/>
              <a:endParaRPr lang="en-GB" noProof="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pPr rtl="0"/>
              <a:endParaRPr lang="en-GB" noProof="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pPr rtl="0"/>
              <a:endParaRPr lang="en-GB" noProof="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pPr rtl="0"/>
              <a:endParaRPr lang="en-GB" noProof="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pPr rtl="0"/>
              <a:endParaRPr lang="en-GB" noProof="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pPr rtl="0"/>
              <a:endParaRPr lang="en-GB" noProof="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pPr rtl="0"/>
              <a:endParaRPr lang="en-GB" noProof="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pPr rtl="0"/>
              <a:endParaRPr lang="en-GB" noProof="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pPr rtl="0"/>
              <a:endParaRPr lang="en-GB" noProof="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pPr rtl="0"/>
              <a:endParaRPr lang="en-GB" noProof="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pPr rtl="0"/>
              <a:endParaRPr lang="en-GB" noProof="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pPr rtl="0"/>
              <a:endParaRPr lang="en-GB" noProof="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pPr rtl="0"/>
              <a:endParaRPr lang="en-GB" noProof="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pPr rtl="0"/>
              <a:endParaRPr lang="en-GB" noProof="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pPr rtl="0"/>
              <a:endParaRPr lang="en-GB" noProof="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pPr rtl="0"/>
              <a:endParaRPr lang="en-GB" noProof="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pPr rtl="0"/>
              <a:endParaRPr lang="en-GB" noProof="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pPr rtl="0"/>
              <a:endParaRPr lang="en-GB" noProof="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pPr rtl="0"/>
              <a:endParaRPr lang="en-GB" noProof="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pPr rtl="0"/>
              <a:endParaRPr lang="en-GB" noProof="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pPr rtl="0"/>
              <a:endParaRPr lang="en-GB" noProof="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pPr rtl="0"/>
              <a:endParaRPr lang="en-GB" noProof="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pPr rtl="0"/>
              <a:endParaRPr lang="en-GB" noProof="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pPr rtl="0"/>
              <a:endParaRPr lang="en-GB" noProof="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pPr rtl="0"/>
              <a:endParaRPr lang="en-GB" noProof="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pPr rtl="0"/>
              <a:endParaRPr lang="en-GB" noProof="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pPr rtl="0"/>
              <a:endParaRPr lang="en-GB" noProof="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pPr rtl="0"/>
              <a:endParaRPr lang="en-GB" noProof="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pPr rtl="0"/>
              <a:endParaRPr lang="en-GB" noProof="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pPr rtl="0"/>
              <a:endParaRPr lang="en-GB" noProof="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pPr rtl="0"/>
              <a:endParaRPr lang="en-GB" noProof="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en-GB" noProof="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pPr rtl="0"/>
              <a:endParaRPr lang="en-GB" noProof="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pPr rtl="0"/>
              <a:endParaRPr lang="en-GB" noProof="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pPr rtl="0"/>
              <a:endParaRPr lang="en-GB" noProof="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pPr rtl="0"/>
              <a:endParaRPr lang="en-GB" noProof="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pPr rtl="0"/>
              <a:endParaRPr lang="en-GB" noProof="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pPr rtl="0"/>
              <a:endParaRPr lang="en-GB" noProof="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pPr rtl="0"/>
              <a:endParaRPr lang="en-GB" noProof="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pPr rtl="0"/>
              <a:endParaRPr lang="en-GB" noProof="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pPr rtl="0"/>
              <a:endParaRPr lang="en-GB" noProof="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pPr rtl="0"/>
              <a:endParaRPr lang="en-GB" noProof="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pPr rtl="0"/>
              <a:endParaRPr lang="en-GB" noProof="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pPr rtl="0"/>
              <a:endParaRPr lang="en-GB" noProof="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pPr rtl="0"/>
              <a:endParaRPr lang="en-GB" noProof="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pPr rtl="0"/>
              <a:endParaRPr lang="en-GB" noProof="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pPr rtl="0"/>
              <a:endParaRPr lang="en-GB" noProof="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pPr rtl="0"/>
              <a:endParaRPr lang="en-GB" noProof="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pPr rtl="0"/>
              <a:endParaRPr lang="en-GB" noProof="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pPr rtl="0"/>
              <a:endParaRPr lang="en-GB" noProof="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pPr rtl="0"/>
              <a:endParaRPr lang="en-GB" noProof="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pPr rtl="0"/>
              <a:endParaRPr lang="en-GB" noProof="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pPr rtl="0"/>
              <a:endParaRPr lang="en-GB" noProof="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pPr rtl="0"/>
              <a:endParaRPr lang="en-GB" noProof="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pPr rtl="0"/>
              <a:endParaRPr lang="en-GB" noProof="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pPr rtl="0"/>
              <a:endParaRPr lang="en-GB" noProof="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pPr rtl="0"/>
              <a:endParaRPr lang="en-GB" noProof="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pPr rtl="0"/>
              <a:endParaRPr lang="en-GB" noProof="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pPr rtl="0"/>
              <a:endParaRPr lang="en-GB" noProof="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pPr rtl="0"/>
              <a:endParaRPr lang="en-GB" noProof="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pPr rtl="0"/>
              <a:endParaRPr lang="en-GB" noProof="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pPr rtl="0"/>
              <a:endParaRPr lang="en-GB" noProof="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en-GB" noProof="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pPr rtl="0"/>
              <a:endParaRPr lang="en-GB" noProof="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pPr rtl="0"/>
              <a:endParaRPr lang="en-GB" noProof="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pPr rtl="0"/>
              <a:endParaRPr lang="en-GB" noProof="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pPr rtl="0"/>
              <a:endParaRPr lang="en-GB" noProof="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pPr rtl="0"/>
              <a:endParaRPr lang="en-GB" noProof="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pPr rtl="0"/>
              <a:endParaRPr lang="en-GB" noProof="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pPr rtl="0"/>
              <a:endParaRPr lang="en-GB" noProof="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pPr rtl="0"/>
              <a:endParaRPr lang="en-GB" noProof="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pPr rtl="0"/>
              <a:endParaRPr lang="en-GB" noProof="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pPr rtl="0"/>
              <a:endParaRPr lang="en-GB" noProof="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pPr rtl="0"/>
              <a:endParaRPr lang="en-GB" noProof="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pPr rtl="0"/>
              <a:endParaRPr lang="en-GB" noProof="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pPr rtl="0"/>
              <a:endParaRPr lang="en-GB" noProof="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pPr rtl="0"/>
              <a:endParaRPr lang="en-GB" noProof="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pPr rtl="0"/>
              <a:endParaRPr lang="en-GB" noProof="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pPr rtl="0"/>
              <a:endParaRPr lang="en-GB" noProof="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pPr rtl="0"/>
              <a:endParaRPr lang="en-GB" noProof="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pPr rtl="0"/>
              <a:endParaRPr lang="en-GB" noProof="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pPr rtl="0"/>
              <a:endParaRPr lang="en-GB" noProof="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pPr rtl="0"/>
              <a:endParaRPr lang="en-GB" noProof="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pPr rtl="0"/>
              <a:endParaRPr lang="en-GB" noProof="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pPr rtl="0"/>
              <a:endParaRPr lang="en-GB" noProof="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pPr rtl="0"/>
              <a:endParaRPr lang="en-GB" noProof="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pPr rtl="0"/>
              <a:endParaRPr lang="en-GB" noProof="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pPr rtl="0"/>
              <a:endParaRPr lang="en-GB" noProof="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pPr rtl="0"/>
              <a:endParaRPr lang="en-GB" noProof="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pPr rtl="0"/>
              <a:endParaRPr lang="en-GB" noProof="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pPr rtl="0"/>
              <a:endParaRPr lang="en-GB" noProof="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pPr rtl="0"/>
              <a:endParaRPr lang="en-GB" noProof="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pPr rtl="0"/>
              <a:endParaRPr lang="en-GB" noProof="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pPr rtl="0"/>
              <a:endParaRPr lang="en-GB" noProof="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pPr rtl="0"/>
              <a:endParaRPr lang="en-GB" noProof="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pPr rtl="0"/>
              <a:endParaRPr lang="en-GB" noProof="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pPr rtl="0"/>
              <a:endParaRPr lang="en-GB" noProof="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pPr rtl="0"/>
              <a:endParaRPr lang="en-GB" noProof="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pPr rtl="0"/>
              <a:endParaRPr lang="en-GB" noProof="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pPr rtl="0"/>
              <a:endParaRPr lang="en-GB" noProof="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pPr rtl="0"/>
              <a:endParaRPr lang="en-GB" noProof="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pPr rtl="0"/>
              <a:endParaRPr lang="en-GB" noProof="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pPr rtl="0"/>
              <a:endParaRPr lang="en-GB" noProof="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pPr rtl="0"/>
              <a:endParaRPr lang="en-GB" noProof="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pPr rtl="0"/>
              <a:endParaRPr lang="en-GB" noProof="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pPr rtl="0"/>
              <a:endParaRPr lang="en-GB" noProof="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pPr rtl="0"/>
              <a:endParaRPr lang="en-GB" noProof="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pPr rtl="0"/>
              <a:endParaRPr lang="en-GB" noProof="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pPr rtl="0"/>
              <a:endParaRPr lang="en-GB" noProof="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pPr rtl="0"/>
              <a:endParaRPr lang="en-GB" noProof="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pPr rtl="0"/>
              <a:endParaRPr lang="en-GB" noProof="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pPr rtl="0"/>
              <a:endParaRPr lang="en-GB" noProof="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pPr rtl="0"/>
              <a:endParaRPr lang="en-GB" noProof="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pPr rtl="0"/>
              <a:endParaRPr lang="en-GB" noProof="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pPr rtl="0"/>
              <a:endParaRPr lang="en-GB" noProof="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pPr rtl="0"/>
              <a:endParaRPr lang="en-GB" noProof="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pPr rtl="0"/>
              <a:endParaRPr lang="en-GB" noProof="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pPr rtl="0"/>
              <a:endParaRPr lang="en-GB" noProof="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pPr rtl="0"/>
              <a:endParaRPr lang="en-GB" noProof="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pPr rtl="0"/>
              <a:endParaRPr lang="en-GB" noProof="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pPr rtl="0"/>
              <a:endParaRPr lang="en-GB" noProof="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pPr rtl="0"/>
              <a:endParaRPr lang="en-GB" noProof="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pPr rtl="0"/>
              <a:endParaRPr lang="en-GB" noProof="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pPr rtl="0"/>
              <a:endParaRPr lang="en-GB" noProof="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pPr rtl="0"/>
              <a:endParaRPr lang="en-GB" noProof="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pPr rtl="0"/>
              <a:endParaRPr lang="en-GB" noProof="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pPr rtl="0"/>
              <a:endParaRPr lang="en-GB" noProof="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pPr rtl="0"/>
              <a:endParaRPr lang="en-GB" noProof="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pPr rtl="0"/>
              <a:endParaRPr lang="en-GB" noProof="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pPr rtl="0"/>
              <a:endParaRPr lang="en-GB" noProof="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pPr rtl="0"/>
              <a:endParaRPr lang="en-GB" noProof="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pPr rtl="0"/>
              <a:endParaRPr lang="en-GB" noProof="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pPr rtl="0"/>
              <a:endParaRPr lang="en-GB" noProof="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pPr rtl="0"/>
              <a:endParaRPr lang="en-GB" noProof="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pPr rtl="0"/>
              <a:endParaRPr lang="en-GB" noProof="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pPr rtl="0"/>
              <a:endParaRPr lang="en-GB" noProof="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pPr rtl="0"/>
              <a:endParaRPr lang="en-GB" noProof="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pPr rtl="0"/>
              <a:endParaRPr lang="en-GB" noProof="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pPr rtl="0"/>
              <a:endParaRPr lang="en-GB" noProof="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pPr rtl="0"/>
              <a:endParaRPr lang="en-GB" noProof="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pPr rtl="0"/>
              <a:endParaRPr lang="en-GB" noProof="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pPr rtl="0"/>
              <a:endParaRPr lang="en-GB" noProof="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pPr rtl="0"/>
              <a:endParaRPr lang="en-GB" noProof="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pPr rtl="0"/>
              <a:endParaRPr lang="en-GB" noProof="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pPr rtl="0"/>
              <a:endParaRPr lang="en-GB" noProof="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pPr rtl="0"/>
              <a:endParaRPr lang="en-GB" noProof="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pPr rtl="0"/>
              <a:endParaRPr lang="en-GB" noProof="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pPr rtl="0"/>
              <a:endParaRPr lang="en-GB" noProof="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pPr rtl="0"/>
              <a:endParaRPr lang="en-GB" noProof="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pPr rtl="0"/>
              <a:endParaRPr lang="en-GB" noProof="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pPr rtl="0"/>
              <a:endParaRPr lang="en-GB" noProof="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pPr rtl="0"/>
              <a:endParaRPr lang="en-GB" noProof="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pPr rtl="0"/>
              <a:endParaRPr lang="en-GB" noProof="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pPr rtl="0"/>
              <a:endParaRPr lang="en-GB" noProof="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pPr rtl="0"/>
              <a:endParaRPr lang="en-GB" noProof="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pPr rtl="0"/>
              <a:endParaRPr lang="en-GB" noProof="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pPr rtl="0"/>
              <a:endParaRPr lang="en-GB" noProof="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pPr rtl="0"/>
              <a:endParaRPr lang="en-GB" noProof="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pPr rtl="0"/>
              <a:endParaRPr lang="en-GB" noProof="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pPr rtl="0"/>
              <a:endParaRPr lang="en-GB" noProof="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pPr rtl="0"/>
              <a:endParaRPr lang="en-GB" noProof="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en-GB" noProof="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pPr rtl="0"/>
              <a:endParaRPr lang="en-GB" noProof="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pPr rtl="0"/>
              <a:endParaRPr lang="en-GB" noProof="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pPr rtl="0"/>
              <a:endParaRPr lang="en-GB" noProof="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pPr rtl="0"/>
              <a:endParaRPr lang="en-GB" noProof="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pPr rtl="0"/>
              <a:endParaRPr lang="en-GB" noProof="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pPr rtl="0"/>
              <a:endParaRPr lang="en-GB" noProof="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pPr rtl="0"/>
              <a:endParaRPr lang="en-GB" noProof="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pPr rtl="0"/>
              <a:endParaRPr lang="en-GB" noProof="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pPr rtl="0"/>
              <a:endParaRPr lang="en-GB" noProof="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pPr rtl="0"/>
              <a:endParaRPr lang="en-GB" noProof="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pPr rtl="0"/>
              <a:endParaRPr lang="en-GB" noProof="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pPr rtl="0"/>
              <a:endParaRPr lang="en-GB" noProof="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pPr rtl="0"/>
              <a:endParaRPr lang="en-GB" noProof="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pPr rtl="0"/>
              <a:endParaRPr lang="en-GB" noProof="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pPr rtl="0"/>
              <a:endParaRPr lang="en-GB" noProof="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pPr rtl="0"/>
              <a:endParaRPr lang="en-GB" noProof="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pPr rtl="0"/>
              <a:endParaRPr lang="en-GB" noProof="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pPr rtl="0"/>
              <a:endParaRPr lang="en-GB" noProof="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pPr rtl="0"/>
              <a:endParaRPr lang="en-GB" noProof="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pPr rtl="0"/>
              <a:endParaRPr lang="en-GB" noProof="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pPr rtl="0"/>
              <a:endParaRPr lang="en-GB" noProof="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pPr rtl="0"/>
              <a:endParaRPr lang="en-GB" noProof="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pPr rtl="0"/>
              <a:endParaRPr lang="en-GB" noProof="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pPr rtl="0"/>
              <a:endParaRPr lang="en-GB" noProof="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pPr rtl="0"/>
              <a:endParaRPr lang="en-GB" noProof="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pPr rtl="0"/>
              <a:endParaRPr lang="en-GB" noProof="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pPr rtl="0"/>
              <a:endParaRPr lang="en-GB" noProof="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pPr rtl="0"/>
              <a:endParaRPr lang="en-GB" noProof="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pPr rtl="0"/>
              <a:endParaRPr lang="en-GB" noProof="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pPr rtl="0"/>
              <a:endParaRPr lang="en-GB" noProof="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pPr rtl="0"/>
              <a:endParaRPr lang="en-GB" noProof="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pPr rtl="0"/>
              <a:endParaRPr lang="en-GB" noProof="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pPr rtl="0"/>
              <a:endParaRPr lang="en-GB" noProof="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pPr rtl="0"/>
              <a:endParaRPr lang="en-GB" noProof="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pPr rtl="0"/>
              <a:endParaRPr lang="en-GB" noProof="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pPr rtl="0"/>
              <a:endParaRPr lang="en-GB" noProof="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pPr rtl="0"/>
              <a:endParaRPr lang="en-GB" noProof="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pPr rtl="0"/>
              <a:endParaRPr lang="en-GB" noProof="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pPr rtl="0"/>
              <a:endParaRPr lang="en-GB" noProof="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pPr rtl="0"/>
              <a:endParaRPr lang="en-GB" noProof="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pPr rtl="0"/>
              <a:endParaRPr lang="en-GB" noProof="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pPr rtl="0"/>
              <a:endParaRPr lang="en-GB" noProof="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pPr rtl="0"/>
              <a:endParaRPr lang="en-GB" noProof="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pPr rtl="0"/>
              <a:endParaRPr lang="en-GB" noProof="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pPr rtl="0"/>
              <a:endParaRPr lang="en-GB" noProof="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pPr rtl="0"/>
              <a:endParaRPr lang="en-GB" noProof="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pPr rtl="0"/>
              <a:endParaRPr lang="en-GB" noProof="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pPr rtl="0"/>
              <a:endParaRPr lang="en-GB" noProof="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pPr rtl="0"/>
              <a:endParaRPr lang="en-GB" noProof="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pPr rtl="0"/>
              <a:endParaRPr lang="en-GB" noProof="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pPr rtl="0"/>
              <a:endParaRPr lang="en-GB" noProof="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pPr rtl="0"/>
              <a:endParaRPr lang="en-GB" noProof="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pPr rtl="0"/>
              <a:endParaRPr lang="en-GB" noProof="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pPr rtl="0"/>
              <a:endParaRPr lang="en-GB" noProof="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pPr rtl="0"/>
              <a:endParaRPr lang="en-GB" noProof="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pPr rtl="0"/>
              <a:endParaRPr lang="en-GB" noProof="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pPr rtl="0"/>
              <a:endParaRPr lang="en-GB" noProof="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pPr rtl="0"/>
              <a:endParaRPr lang="en-GB" noProof="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pPr rtl="0"/>
              <a:endParaRPr lang="en-GB" noProof="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pPr rtl="0"/>
              <a:endParaRPr lang="en-GB" noProof="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pPr rtl="0"/>
              <a:endParaRPr lang="en-GB" noProof="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pPr rtl="0"/>
              <a:endParaRPr lang="en-GB" noProof="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en-GB" noProof="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en-GB" noProof="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pPr rtl="0"/>
              <a:endParaRPr lang="en-GB" noProof="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pPr rtl="0"/>
              <a:endParaRPr lang="en-GB" noProof="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pPr rtl="0"/>
              <a:endParaRPr lang="en-GB" noProof="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pPr rtl="0"/>
              <a:endParaRPr lang="en-GB" noProof="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pPr rtl="0"/>
              <a:endParaRPr lang="en-GB" noProof="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pPr rtl="0"/>
              <a:endParaRPr lang="en-GB" noProof="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pPr rtl="0"/>
              <a:endParaRPr lang="en-GB" noProof="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pPr rtl="0"/>
              <a:endParaRPr lang="en-GB" noProof="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pPr rtl="0"/>
              <a:endParaRPr lang="en-GB" noProof="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pPr rtl="0"/>
              <a:endParaRPr lang="en-GB" noProof="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pPr rtl="0"/>
              <a:endParaRPr lang="en-GB" noProof="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en-GB" noProof="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pPr rtl="0"/>
              <a:endParaRPr lang="en-GB" noProof="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pPr rtl="0"/>
              <a:endParaRPr lang="en-GB" noProof="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pPr rtl="0"/>
              <a:endParaRPr lang="en-GB" noProof="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pPr rtl="0"/>
              <a:endParaRPr lang="en-GB" noProof="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pPr rtl="0"/>
              <a:endParaRPr lang="en-GB" noProof="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pPr rtl="0"/>
              <a:endParaRPr lang="en-GB" noProof="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pPr rtl="0"/>
              <a:endParaRPr lang="en-GB" noProof="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pPr rtl="0"/>
              <a:endParaRPr lang="en-GB" noProof="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pPr rtl="0"/>
              <a:endParaRPr lang="en-GB" noProof="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pPr rtl="0"/>
              <a:endParaRPr lang="en-GB" noProof="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pPr rtl="0"/>
              <a:endParaRPr lang="en-GB" noProof="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pPr rtl="0"/>
              <a:endParaRPr lang="en-GB" noProof="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pPr rtl="0"/>
              <a:endParaRPr lang="en-GB" noProof="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en-GB" noProof="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pPr rtl="0"/>
              <a:endParaRPr lang="en-GB" noProof="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pPr rtl="0"/>
              <a:endParaRPr lang="en-GB" noProof="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pPr rtl="0"/>
              <a:endParaRPr lang="en-GB" noProof="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pPr rtl="0"/>
              <a:endParaRPr lang="en-GB" noProof="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pPr rtl="0"/>
              <a:endParaRPr lang="en-GB" noProof="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pPr rtl="0"/>
              <a:endParaRPr lang="en-GB" noProof="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pPr rtl="0"/>
              <a:endParaRPr lang="en-GB" noProof="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pPr rtl="0"/>
              <a:endParaRPr lang="en-GB" noProof="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en-GB" noProof="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n-GB" noProof="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rtlCol="0"/>
          <a:lstStyle>
            <a:lvl1pPr algn="ctr">
              <a:defRPr baseline="0"/>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GB" noProof="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en-US" noProof="0"/>
              <a:t>Click to edit Master title style</a:t>
            </a:r>
            <a:endParaRPr lang="en-GB" noProof="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en-GB" noProof="0"/>
              <a:t>Year</a:t>
            </a:r>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en-GB" noProof="0"/>
              <a:t>Year</a:t>
            </a:r>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en-GB" noProof="0"/>
              <a:t>Item Title</a:t>
            </a:r>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en-GB" noProof="0"/>
              <a:t>Month, Year</a:t>
            </a:r>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rtlCol="0">
            <a:normAutofit/>
          </a:bodyPr>
          <a:lstStyle>
            <a:lvl1pPr>
              <a:defRPr sz="2000"/>
            </a:lvl1pPr>
          </a:lstStyle>
          <a:p>
            <a:pPr rtl="0"/>
            <a:r>
              <a:rPr lang="en-US" noProof="0"/>
              <a:t>Click icon to add picture</a:t>
            </a:r>
            <a:endParaRPr lang="en-GB" noProof="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rtlCol="0">
            <a:normAutofit/>
          </a:bodyPr>
          <a:lstStyle>
            <a:lvl1pPr>
              <a:defRPr sz="2000"/>
            </a:lvl1pPr>
          </a:lstStyle>
          <a:p>
            <a:pPr rtl="0"/>
            <a:r>
              <a:rPr lang="en-US" noProof="0"/>
              <a:t>Click icon to add picture</a:t>
            </a:r>
            <a:endParaRPr lang="en-GB" noProof="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rtlCol="0">
            <a:normAutofit/>
          </a:bodyPr>
          <a:lstStyle>
            <a:lvl1pPr>
              <a:defRPr sz="2000"/>
            </a:lvl1pPr>
          </a:lstStyle>
          <a:p>
            <a:pPr rtl="0"/>
            <a:r>
              <a:rPr lang="en-US" noProof="0"/>
              <a:t>Click icon to add picture</a:t>
            </a:r>
            <a:endParaRPr lang="en-GB" noProof="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en-US" noProof="0"/>
              <a:t>Click to edit Master title style</a:t>
            </a:r>
            <a:endParaRPr lang="en-GB" noProof="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rtlCol="0"/>
          <a:lstStyle>
            <a:lvl1pPr algn="r">
              <a:defRPr/>
            </a:lvl1pPr>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grpSp>
        <p:nvGrpSpPr>
          <p:cNvPr id="971" name="Picture Placeholder 986" descr="abstract colou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pPr rtl="0"/>
              <a:endParaRPr lang="en-GB" noProof="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pPr rtl="0"/>
              <a:endParaRPr lang="en-GB" noProof="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pPr rtl="0"/>
              <a:endParaRPr lang="en-GB" noProof="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pPr rtl="0"/>
              <a:endParaRPr lang="en-GB" noProof="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pPr rtl="0"/>
              <a:endParaRPr lang="en-GB" noProof="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pPr rtl="0"/>
              <a:endParaRPr lang="en-GB" noProof="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pPr rtl="0"/>
              <a:endParaRPr lang="en-GB" noProof="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pPr rtl="0"/>
              <a:endParaRPr lang="en-GB" noProof="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pPr rtl="0"/>
              <a:endParaRPr lang="en-GB" noProof="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pPr rtl="0"/>
              <a:endParaRPr lang="en-GB" noProof="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pPr rtl="0"/>
              <a:endParaRPr lang="en-GB" noProof="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pPr rtl="0"/>
              <a:endParaRPr lang="en-GB" noProof="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pPr rtl="0"/>
              <a:endParaRPr lang="en-GB" noProof="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pPr rtl="0"/>
              <a:endParaRPr lang="en-GB" noProof="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pPr rtl="0"/>
              <a:endParaRPr lang="en-GB" noProof="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pPr rtl="0"/>
              <a:endParaRPr lang="en-GB" noProof="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pPr rtl="0"/>
              <a:endParaRPr lang="en-GB" noProof="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pPr rtl="0"/>
              <a:endParaRPr lang="en-GB" noProof="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pPr rtl="0"/>
              <a:endParaRPr lang="en-GB" noProof="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pPr rtl="0"/>
              <a:endParaRPr lang="en-GB" noProof="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pPr rtl="0"/>
              <a:endParaRPr lang="en-GB" noProof="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pPr rtl="0"/>
              <a:endParaRPr lang="en-GB" noProof="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pPr rtl="0"/>
              <a:endParaRPr lang="en-GB" noProof="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pPr rtl="0"/>
              <a:endParaRPr lang="en-GB" noProof="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pPr rtl="0"/>
              <a:endParaRPr lang="en-GB" noProof="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pPr rtl="0"/>
              <a:endParaRPr lang="en-GB" noProof="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pPr rtl="0"/>
              <a:endParaRPr lang="en-GB" noProof="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pPr rtl="0"/>
              <a:endParaRPr lang="en-GB" noProof="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pPr rtl="0"/>
              <a:endParaRPr lang="en-GB" noProof="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pPr rtl="0"/>
              <a:endParaRPr lang="en-GB" noProof="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pPr rtl="0"/>
              <a:endParaRPr lang="en-GB" noProof="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pPr rtl="0"/>
              <a:endParaRPr lang="en-GB" noProof="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pPr rtl="0"/>
              <a:endParaRPr lang="en-GB" noProof="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pPr rtl="0"/>
              <a:endParaRPr lang="en-GB" noProof="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pPr rtl="0"/>
              <a:endParaRPr lang="en-GB" noProof="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pPr rtl="0"/>
              <a:endParaRPr lang="en-GB" noProof="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pPr rtl="0"/>
              <a:endParaRPr lang="en-GB" noProof="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pPr rtl="0"/>
              <a:endParaRPr lang="en-GB" noProof="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pPr rtl="0"/>
              <a:endParaRPr lang="en-GB" noProof="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pPr rtl="0"/>
              <a:endParaRPr lang="en-GB" noProof="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pPr rtl="0"/>
              <a:endParaRPr lang="en-GB" noProof="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pPr rtl="0"/>
              <a:endParaRPr lang="en-GB" noProof="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pPr rtl="0"/>
              <a:endParaRPr lang="en-GB" noProof="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pPr rtl="0"/>
              <a:endParaRPr lang="en-GB" noProof="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pPr rtl="0"/>
              <a:endParaRPr lang="en-GB" noProof="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pPr rtl="0"/>
              <a:endParaRPr lang="en-GB" noProof="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pPr rtl="0"/>
              <a:endParaRPr lang="en-GB" noProof="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pPr rtl="0"/>
              <a:endParaRPr lang="en-GB" noProof="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pPr rtl="0"/>
              <a:endParaRPr lang="en-GB" noProof="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pPr rtl="0"/>
              <a:endParaRPr lang="en-GB" noProof="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pPr rtl="0"/>
              <a:endParaRPr lang="en-GB" noProof="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pPr rtl="0"/>
              <a:endParaRPr lang="en-GB" noProof="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pPr rtl="0"/>
              <a:endParaRPr lang="en-GB" noProof="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pPr rtl="0"/>
              <a:endParaRPr lang="en-GB" noProof="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pPr rtl="0"/>
              <a:endParaRPr lang="en-GB" noProof="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pPr rtl="0"/>
              <a:endParaRPr lang="en-GB" noProof="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pPr rtl="0"/>
              <a:endParaRPr lang="en-GB" noProof="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pPr rtl="0"/>
              <a:endParaRPr lang="en-GB" noProof="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pPr rtl="0"/>
              <a:endParaRPr lang="en-GB" noProof="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pPr rtl="0"/>
              <a:endParaRPr lang="en-GB" noProof="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pPr rtl="0"/>
              <a:endParaRPr lang="en-GB" noProof="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pPr rtl="0"/>
              <a:endParaRPr lang="en-GB" noProof="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pPr rtl="0"/>
              <a:endParaRPr lang="en-GB" noProof="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pPr rtl="0"/>
              <a:endParaRPr lang="en-GB" noProof="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pPr rtl="0"/>
              <a:endParaRPr lang="en-GB" noProof="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pPr rtl="0"/>
              <a:endParaRPr lang="en-GB" noProof="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pPr rtl="0"/>
              <a:endParaRPr lang="en-GB" noProof="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pPr rtl="0"/>
              <a:endParaRPr lang="en-GB" noProof="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pPr rtl="0"/>
              <a:endParaRPr lang="en-GB" noProof="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pPr rtl="0"/>
              <a:endParaRPr lang="en-GB" noProof="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pPr rtl="0"/>
              <a:endParaRPr lang="en-GB" noProof="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pPr rtl="0"/>
              <a:endParaRPr lang="en-GB" noProof="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pPr rtl="0"/>
              <a:endParaRPr lang="en-GB" noProof="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pPr rtl="0"/>
              <a:endParaRPr lang="en-GB" noProof="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pPr rtl="0"/>
              <a:endParaRPr lang="en-GB" noProof="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pPr rtl="0"/>
              <a:endParaRPr lang="en-GB" noProof="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pPr rtl="0"/>
              <a:endParaRPr lang="en-GB" noProof="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pPr rtl="0"/>
              <a:endParaRPr lang="en-GB" noProof="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pPr rtl="0"/>
              <a:endParaRPr lang="en-GB" noProof="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pPr rtl="0"/>
              <a:endParaRPr lang="en-GB" noProof="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pPr rtl="0"/>
              <a:endParaRPr lang="en-GB" noProof="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pPr rtl="0"/>
              <a:endParaRPr lang="en-GB" noProof="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pPr rtl="0"/>
              <a:endParaRPr lang="en-GB" noProof="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pPr rtl="0"/>
              <a:endParaRPr lang="en-GB" noProof="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pPr rtl="0"/>
              <a:endParaRPr lang="en-GB" noProof="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pPr rtl="0"/>
              <a:endParaRPr lang="en-GB" noProof="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pPr rtl="0"/>
              <a:endParaRPr lang="en-GB" noProof="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pPr rtl="0"/>
              <a:endParaRPr lang="en-GB" noProof="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pPr rtl="0"/>
              <a:endParaRPr lang="en-GB" noProof="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pPr rtl="0"/>
              <a:endParaRPr lang="en-GB" noProof="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pPr rtl="0"/>
              <a:endParaRPr lang="en-GB" noProof="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pPr rtl="0"/>
              <a:endParaRPr lang="en-GB" noProof="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pPr rtl="0"/>
              <a:endParaRPr lang="en-GB" noProof="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pPr rtl="0"/>
              <a:endParaRPr lang="en-GB" noProof="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pPr rtl="0"/>
              <a:endParaRPr lang="en-GB" noProof="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pPr rtl="0"/>
              <a:endParaRPr lang="en-GB" noProof="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pPr rtl="0"/>
              <a:endParaRPr lang="en-GB" noProof="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pPr rtl="0"/>
              <a:endParaRPr lang="en-GB" noProof="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pPr rtl="0"/>
              <a:endParaRPr lang="en-GB" noProof="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pPr rtl="0"/>
              <a:endParaRPr lang="en-GB" noProof="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pPr rtl="0"/>
              <a:endParaRPr lang="en-GB" noProof="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pPr rtl="0"/>
              <a:endParaRPr lang="en-GB" noProof="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pPr rtl="0"/>
              <a:endParaRPr lang="en-GB" noProof="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pPr rtl="0"/>
              <a:endParaRPr lang="en-GB" noProof="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pPr rtl="0"/>
              <a:endParaRPr lang="en-GB" noProof="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pPr rtl="0"/>
              <a:endParaRPr lang="en-GB" noProof="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pPr rtl="0"/>
              <a:endParaRPr lang="en-GB" noProof="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pPr rtl="0"/>
              <a:endParaRPr lang="en-GB" noProof="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pPr rtl="0"/>
              <a:endParaRPr lang="en-GB" noProof="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pPr rtl="0"/>
              <a:endParaRPr lang="en-GB" noProof="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pPr rtl="0"/>
              <a:endParaRPr lang="en-GB" noProof="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pPr rtl="0"/>
              <a:endParaRPr lang="en-GB" noProof="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pPr rtl="0"/>
              <a:endParaRPr lang="en-GB" noProof="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pPr rtl="0"/>
              <a:endParaRPr lang="en-GB" noProof="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pPr rtl="0"/>
              <a:endParaRPr lang="en-GB" noProof="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pPr rtl="0"/>
              <a:endParaRPr lang="en-GB" noProof="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pPr rtl="0"/>
              <a:endParaRPr lang="en-GB" noProof="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pPr rtl="0"/>
              <a:endParaRPr lang="en-GB" noProof="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pPr rtl="0"/>
              <a:endParaRPr lang="en-GB" noProof="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pPr rtl="0"/>
              <a:endParaRPr lang="en-GB" noProof="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pPr rtl="0"/>
              <a:endParaRPr lang="en-GB" noProof="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pPr rtl="0"/>
              <a:endParaRPr lang="en-GB" noProof="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pPr rtl="0"/>
              <a:endParaRPr lang="en-GB" noProof="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pPr rtl="0"/>
              <a:endParaRPr lang="en-GB" noProof="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pPr rtl="0"/>
              <a:endParaRPr lang="en-GB" noProof="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pPr rtl="0"/>
              <a:endParaRPr lang="en-GB" noProof="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pPr rtl="0"/>
              <a:endParaRPr lang="en-GB" noProof="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pPr rtl="0"/>
              <a:endParaRPr lang="en-GB" noProof="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pPr rtl="0"/>
              <a:endParaRPr lang="en-GB" noProof="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pPr rtl="0"/>
              <a:endParaRPr lang="en-GB" noProof="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pPr rtl="0"/>
              <a:endParaRPr lang="en-GB" noProof="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pPr rtl="0"/>
              <a:endParaRPr lang="en-GB" noProof="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pPr rtl="0"/>
              <a:endParaRPr lang="en-GB" noProof="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pPr rtl="0"/>
              <a:endParaRPr lang="en-GB" noProof="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pPr rtl="0"/>
              <a:endParaRPr lang="en-GB" noProof="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pPr rtl="0"/>
              <a:endParaRPr lang="en-GB" noProof="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pPr rtl="0"/>
              <a:endParaRPr lang="en-GB" noProof="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pPr rtl="0"/>
              <a:endParaRPr lang="en-GB" noProof="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pPr rtl="0"/>
              <a:endParaRPr lang="en-GB" noProof="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pPr rtl="0"/>
              <a:endParaRPr lang="en-GB" noProof="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pPr rtl="0"/>
              <a:endParaRPr lang="en-GB" noProof="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pPr rtl="0"/>
              <a:endParaRPr lang="en-GB" noProof="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pPr rtl="0"/>
              <a:endParaRPr lang="en-GB" noProof="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pPr rtl="0"/>
              <a:endParaRPr lang="en-GB" noProof="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pPr rtl="0"/>
              <a:endParaRPr lang="en-GB" noProof="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pPr rtl="0"/>
              <a:endParaRPr lang="en-GB" noProof="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pPr rtl="0"/>
              <a:endParaRPr lang="en-GB" noProof="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pPr rtl="0"/>
              <a:endParaRPr lang="en-GB" noProof="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pPr rtl="0"/>
              <a:endParaRPr lang="en-GB" noProof="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pPr rtl="0"/>
              <a:endParaRPr lang="en-GB" noProof="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pPr rtl="0"/>
              <a:endParaRPr lang="en-GB" noProof="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pPr rtl="0"/>
              <a:endParaRPr lang="en-GB" noProof="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pPr rtl="0"/>
              <a:endParaRPr lang="en-GB" noProof="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pPr rtl="0"/>
              <a:endParaRPr lang="en-GB" noProof="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pPr rtl="0"/>
              <a:endParaRPr lang="en-GB" noProof="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pPr rtl="0"/>
              <a:endParaRPr lang="en-GB" noProof="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pPr rtl="0"/>
              <a:endParaRPr lang="en-GB" noProof="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pPr rtl="0"/>
              <a:endParaRPr lang="en-GB" noProof="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pPr rtl="0"/>
              <a:endParaRPr lang="en-GB" noProof="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pPr rtl="0"/>
              <a:endParaRPr lang="en-GB" noProof="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pPr rtl="0"/>
              <a:endParaRPr lang="en-GB" noProof="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pPr rtl="0"/>
              <a:endParaRPr lang="en-GB" noProof="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pPr rtl="0"/>
              <a:endParaRPr lang="en-GB" noProof="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pPr rtl="0"/>
              <a:endParaRPr lang="en-GB" noProof="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pPr rtl="0"/>
              <a:endParaRPr lang="en-GB" noProof="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pPr rtl="0"/>
              <a:endParaRPr lang="en-GB" noProof="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pPr rtl="0"/>
              <a:endParaRPr lang="en-GB" noProof="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pPr rtl="0"/>
              <a:endParaRPr lang="en-GB" noProof="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pPr rtl="0"/>
              <a:endParaRPr lang="en-GB" noProof="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pPr rtl="0"/>
              <a:endParaRPr lang="en-GB" noProof="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pPr rtl="0"/>
              <a:endParaRPr lang="en-GB" noProof="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pPr rtl="0"/>
              <a:endParaRPr lang="en-GB" noProof="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pPr rtl="0"/>
              <a:endParaRPr lang="en-GB" noProof="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pPr rtl="0"/>
              <a:endParaRPr lang="en-GB" noProof="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pPr rtl="0"/>
              <a:endParaRPr lang="en-GB" noProof="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pPr rtl="0"/>
              <a:endParaRPr lang="en-GB" noProof="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pPr rtl="0"/>
              <a:endParaRPr lang="en-GB" noProof="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pPr rtl="0"/>
              <a:endParaRPr lang="en-GB" noProof="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pPr rtl="0"/>
              <a:endParaRPr lang="en-GB" noProof="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pPr rtl="0"/>
              <a:endParaRPr lang="en-GB" noProof="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pPr rtl="0"/>
              <a:endParaRPr lang="en-GB" noProof="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pPr rtl="0"/>
              <a:endParaRPr lang="en-GB" noProof="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pPr rtl="0"/>
              <a:endParaRPr lang="en-GB" noProof="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pPr rtl="0"/>
              <a:endParaRPr lang="en-GB" noProof="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pPr rtl="0"/>
              <a:endParaRPr lang="en-GB" noProof="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pPr rtl="0"/>
              <a:endParaRPr lang="en-GB" noProof="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pPr rtl="0"/>
              <a:endParaRPr lang="en-GB" noProof="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pPr rtl="0"/>
              <a:endParaRPr lang="en-GB" noProof="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pPr rtl="0"/>
              <a:endParaRPr lang="en-GB" noProof="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pPr rtl="0"/>
              <a:endParaRPr lang="en-GB" noProof="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pPr rtl="0"/>
              <a:endParaRPr lang="en-GB" noProof="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pPr rtl="0"/>
              <a:endParaRPr lang="en-GB" noProof="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pPr rtl="0"/>
              <a:endParaRPr lang="en-GB" noProof="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pPr rtl="0"/>
              <a:endParaRPr lang="en-GB" noProof="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pPr rtl="0"/>
              <a:endParaRPr lang="en-GB" noProof="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pPr rtl="0"/>
              <a:endParaRPr lang="en-GB" noProof="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pPr rtl="0"/>
              <a:endParaRPr lang="en-GB" noProof="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pPr rtl="0"/>
              <a:endParaRPr lang="en-GB" noProof="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pPr rtl="0"/>
              <a:endParaRPr lang="en-GB" noProof="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pPr rtl="0"/>
              <a:endParaRPr lang="en-GB" noProof="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pPr rtl="0"/>
              <a:endParaRPr lang="en-GB" noProof="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pPr rtl="0"/>
              <a:endParaRPr lang="en-GB" noProof="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pPr rtl="0"/>
              <a:endParaRPr lang="en-GB" noProof="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pPr rtl="0"/>
              <a:endParaRPr lang="en-GB" noProof="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pPr rtl="0"/>
              <a:endParaRPr lang="en-GB" noProof="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pPr rtl="0"/>
              <a:endParaRPr lang="en-GB" noProof="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pPr rtl="0"/>
              <a:endParaRPr lang="en-GB" noProof="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pPr rtl="0"/>
              <a:endParaRPr lang="en-GB" noProof="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pPr rtl="0"/>
              <a:endParaRPr lang="en-GB" noProof="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pPr rtl="0"/>
              <a:endParaRPr lang="en-GB" noProof="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pPr rtl="0"/>
              <a:endParaRPr lang="en-GB" noProof="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pPr rtl="0"/>
              <a:endParaRPr lang="en-GB" noProof="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pPr rtl="0"/>
              <a:endParaRPr lang="en-GB" noProof="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pPr rtl="0"/>
              <a:endParaRPr lang="en-GB" noProof="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pPr rtl="0"/>
              <a:endParaRPr lang="en-GB" noProof="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pPr rtl="0"/>
              <a:endParaRPr lang="en-GB" noProof="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pPr rtl="0"/>
              <a:endParaRPr lang="en-GB" noProof="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pPr rtl="0"/>
              <a:endParaRPr lang="en-GB" noProof="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pPr rtl="0"/>
              <a:endParaRPr lang="en-GB" noProof="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pPr rtl="0"/>
              <a:endParaRPr lang="en-GB" noProof="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pPr rtl="0"/>
              <a:endParaRPr lang="en-GB" noProof="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pPr rtl="0"/>
              <a:endParaRPr lang="en-GB" noProof="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pPr rtl="0"/>
              <a:endParaRPr lang="en-GB" noProof="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pPr rtl="0"/>
              <a:endParaRPr lang="en-GB" noProof="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pPr rtl="0"/>
              <a:endParaRPr lang="en-GB" noProof="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pPr rtl="0"/>
              <a:endParaRPr lang="en-GB" noProof="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pPr rtl="0"/>
              <a:endParaRPr lang="en-GB" noProof="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pPr rtl="0"/>
              <a:endParaRPr lang="en-GB" noProof="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pPr rtl="0"/>
              <a:endParaRPr lang="en-GB" noProof="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pPr rtl="0"/>
              <a:endParaRPr lang="en-GB" noProof="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pPr rtl="0"/>
              <a:endParaRPr lang="en-GB" noProof="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pPr rtl="0"/>
              <a:endParaRPr lang="en-GB" noProof="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pPr rtl="0"/>
              <a:endParaRPr lang="en-GB" noProof="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pPr rtl="0"/>
              <a:endParaRPr lang="en-GB" noProof="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pPr rtl="0"/>
              <a:endParaRPr lang="en-GB" noProof="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pPr rtl="0"/>
              <a:endParaRPr lang="en-GB" noProof="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pPr rtl="0"/>
              <a:endParaRPr lang="en-GB" noProof="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pPr rtl="0"/>
              <a:endParaRPr lang="en-GB" noProof="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pPr rtl="0"/>
              <a:endParaRPr lang="en-GB" noProof="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pPr rtl="0"/>
              <a:endParaRPr lang="en-GB" noProof="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pPr rtl="0"/>
              <a:endParaRPr lang="en-GB" noProof="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pPr rtl="0"/>
              <a:endParaRPr lang="en-GB" noProof="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pPr rtl="0"/>
              <a:endParaRPr lang="en-GB" noProof="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pPr rtl="0"/>
              <a:endParaRPr lang="en-GB" noProof="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pPr rtl="0"/>
              <a:endParaRPr lang="en-GB" noProof="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pPr rtl="0"/>
              <a:endParaRPr lang="en-GB" noProof="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pPr rtl="0"/>
              <a:endParaRPr lang="en-GB" noProof="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pPr rtl="0"/>
              <a:endParaRPr lang="en-GB" noProof="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pPr rtl="0"/>
              <a:endParaRPr lang="en-GB" noProof="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pPr rtl="0"/>
              <a:endParaRPr lang="en-GB" noProof="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pPr rtl="0"/>
              <a:endParaRPr lang="en-GB" noProof="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pPr rtl="0"/>
              <a:endParaRPr lang="en-GB" noProof="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pPr rtl="0"/>
              <a:endParaRPr lang="en-GB" noProof="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pPr rtl="0"/>
              <a:endParaRPr lang="en-GB" noProof="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pPr rtl="0"/>
              <a:endParaRPr lang="en-GB" noProof="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pPr rtl="0"/>
              <a:endParaRPr lang="en-GB" noProof="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pPr rtl="0"/>
              <a:endParaRPr lang="en-GB" noProof="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pPr rtl="0"/>
              <a:endParaRPr lang="en-GB" noProof="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pPr rtl="0"/>
              <a:endParaRPr lang="en-GB" noProof="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pPr rtl="0"/>
              <a:endParaRPr lang="en-GB" noProof="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pPr rtl="0"/>
              <a:endParaRPr lang="en-GB" noProof="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pPr rtl="0"/>
              <a:endParaRPr lang="en-GB" noProof="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pPr rtl="0"/>
              <a:endParaRPr lang="en-GB" noProof="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pPr rtl="0"/>
              <a:endParaRPr lang="en-GB" noProof="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pPr rtl="0"/>
              <a:endParaRPr lang="en-GB" noProof="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pPr rtl="0"/>
              <a:endParaRPr lang="en-GB" noProof="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pPr rtl="0"/>
              <a:endParaRPr lang="en-GB" noProof="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pPr rtl="0"/>
              <a:endParaRPr lang="en-GB" noProof="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pPr rtl="0"/>
              <a:endParaRPr lang="en-GB" noProof="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pPr rtl="0"/>
              <a:endParaRPr lang="en-GB" noProof="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pPr rtl="0"/>
              <a:endParaRPr lang="en-GB" noProof="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pPr rtl="0"/>
              <a:endParaRPr lang="en-GB" noProof="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pPr rtl="0"/>
              <a:endParaRPr lang="en-GB" noProof="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pPr rtl="0"/>
              <a:endParaRPr lang="en-GB" noProof="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pPr rtl="0"/>
              <a:endParaRPr lang="en-GB" noProof="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pPr rtl="0"/>
              <a:endParaRPr lang="en-GB" noProof="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pPr rtl="0"/>
              <a:endParaRPr lang="en-GB" noProof="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pPr rtl="0"/>
              <a:endParaRPr lang="en-GB" noProof="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pPr rtl="0"/>
              <a:endParaRPr lang="en-GB" noProof="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pPr rtl="0"/>
              <a:endParaRPr lang="en-GB" noProof="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pPr rtl="0"/>
              <a:endParaRPr lang="en-GB" noProof="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pPr rtl="0"/>
              <a:endParaRPr lang="en-GB" noProof="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pPr rtl="0"/>
              <a:endParaRPr lang="en-GB" noProof="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pPr rtl="0"/>
              <a:endParaRPr lang="en-GB" noProof="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pPr rtl="0"/>
              <a:endParaRPr lang="en-GB" noProof="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pPr rtl="0"/>
              <a:endParaRPr lang="en-GB" noProof="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pPr rtl="0"/>
              <a:endParaRPr lang="en-GB" noProof="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pPr rtl="0"/>
              <a:endParaRPr lang="en-GB" noProof="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pPr rtl="0"/>
              <a:endParaRPr lang="en-GB" noProof="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pPr rtl="0"/>
              <a:endParaRPr lang="en-GB" noProof="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pPr rtl="0"/>
              <a:endParaRPr lang="en-GB" noProof="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pPr rtl="0"/>
              <a:endParaRPr lang="en-GB" noProof="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pPr rtl="0"/>
              <a:endParaRPr lang="en-GB" noProof="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pPr rtl="0"/>
              <a:endParaRPr lang="en-GB" noProof="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pPr rtl="0"/>
              <a:endParaRPr lang="en-GB" noProof="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pPr rtl="0"/>
              <a:endParaRPr lang="en-GB" noProof="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pPr rtl="0"/>
              <a:endParaRPr lang="en-GB" noProof="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pPr rtl="0"/>
              <a:endParaRPr lang="en-GB" noProof="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pPr rtl="0"/>
              <a:endParaRPr lang="en-GB" noProof="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pPr rtl="0"/>
              <a:endParaRPr lang="en-GB" noProof="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pPr rtl="0"/>
              <a:endParaRPr lang="en-GB" noProof="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pPr rtl="0"/>
              <a:endParaRPr lang="en-GB" noProof="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pPr rtl="0"/>
              <a:endParaRPr lang="en-GB" noProof="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pPr rtl="0"/>
              <a:endParaRPr lang="en-GB" noProof="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pPr rtl="0"/>
              <a:endParaRPr lang="en-GB" noProof="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pPr rtl="0"/>
              <a:endParaRPr lang="en-GB" noProof="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pPr rtl="0"/>
              <a:endParaRPr lang="en-GB" noProof="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pPr rtl="0"/>
              <a:endParaRPr lang="en-GB" noProof="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pPr rtl="0"/>
              <a:endParaRPr lang="en-GB" noProof="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pPr rtl="0"/>
              <a:endParaRPr lang="en-GB" noProof="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pPr rtl="0"/>
              <a:endParaRPr lang="en-GB" noProof="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pPr rtl="0"/>
              <a:endParaRPr lang="en-GB" noProof="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pPr rtl="0"/>
              <a:endParaRPr lang="en-GB" noProof="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pPr rtl="0"/>
              <a:endParaRPr lang="en-GB" noProof="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pPr rtl="0"/>
              <a:endParaRPr lang="en-GB" noProof="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pPr rtl="0"/>
              <a:endParaRPr lang="en-GB" noProof="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pPr rtl="0"/>
              <a:endParaRPr lang="en-GB" noProof="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pPr rtl="0"/>
              <a:endParaRPr lang="en-GB" noProof="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pPr rtl="0"/>
              <a:endParaRPr lang="en-GB" noProof="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pPr rtl="0"/>
              <a:endParaRPr lang="en-GB" noProof="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pPr rtl="0"/>
              <a:endParaRPr lang="en-GB" noProof="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pPr rtl="0"/>
              <a:endParaRPr lang="en-GB" noProof="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pPr rtl="0"/>
              <a:endParaRPr lang="en-GB" noProof="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pPr rtl="0"/>
              <a:endParaRPr lang="en-GB" noProof="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pPr rtl="0"/>
              <a:endParaRPr lang="en-GB" noProof="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pPr rtl="0"/>
              <a:endParaRPr lang="en-GB" noProof="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pPr rtl="0"/>
              <a:endParaRPr lang="en-GB" noProof="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pPr rtl="0"/>
              <a:endParaRPr lang="en-GB" noProof="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pPr rtl="0"/>
              <a:endParaRPr lang="en-GB" noProof="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pPr rtl="0"/>
              <a:endParaRPr lang="en-GB" noProof="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pPr rtl="0"/>
              <a:endParaRPr lang="en-GB" noProof="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pPr rtl="0"/>
              <a:endParaRPr lang="en-GB" noProof="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pPr rtl="0"/>
              <a:endParaRPr lang="en-GB" noProof="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pPr rtl="0"/>
              <a:endParaRPr lang="en-GB" noProof="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pPr rtl="0"/>
              <a:endParaRPr lang="en-GB" noProof="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pPr rtl="0"/>
              <a:endParaRPr lang="en-GB" noProof="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pPr rtl="0"/>
              <a:endParaRPr lang="en-GB" noProof="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pPr rtl="0"/>
              <a:endParaRPr lang="en-GB" noProof="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pPr rtl="0"/>
              <a:endParaRPr lang="en-GB" noProof="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pPr rtl="0"/>
              <a:endParaRPr lang="en-GB" noProof="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pPr rtl="0"/>
              <a:endParaRPr lang="en-GB" noProof="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pPr rtl="0"/>
              <a:endParaRPr lang="en-GB" noProof="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pPr rtl="0"/>
              <a:endParaRPr lang="en-GB" noProof="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pPr rtl="0"/>
              <a:endParaRPr lang="en-GB" noProof="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pPr rtl="0"/>
              <a:endParaRPr lang="en-GB" noProof="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pPr rtl="0"/>
              <a:endParaRPr lang="en-GB" noProof="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pPr rtl="0"/>
              <a:endParaRPr lang="en-GB" noProof="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pPr rtl="0"/>
              <a:endParaRPr lang="en-GB" noProof="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pPr rtl="0"/>
              <a:endParaRPr lang="en-GB" noProof="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pPr rtl="0"/>
              <a:endParaRPr lang="en-GB" noProof="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pPr rtl="0"/>
              <a:endParaRPr lang="en-GB" noProof="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pPr rtl="0"/>
              <a:endParaRPr lang="en-GB" noProof="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pPr rtl="0"/>
              <a:endParaRPr lang="en-GB" noProof="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pPr rtl="0"/>
              <a:endParaRPr lang="en-GB" noProof="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pPr rtl="0"/>
              <a:endParaRPr lang="en-GB" noProof="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pPr rtl="0"/>
              <a:endParaRPr lang="en-GB" noProof="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pPr rtl="0"/>
              <a:endParaRPr lang="en-GB" noProof="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pPr rtl="0"/>
              <a:endParaRPr lang="en-GB" noProof="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pPr rtl="0"/>
              <a:endParaRPr lang="en-GB" noProof="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pPr rtl="0"/>
              <a:endParaRPr lang="en-GB" noProof="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pPr rtl="0"/>
              <a:endParaRPr lang="en-GB" noProof="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pPr rtl="0"/>
              <a:endParaRPr lang="en-GB" noProof="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pPr rtl="0"/>
              <a:endParaRPr lang="en-GB" noProof="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pPr rtl="0"/>
              <a:endParaRPr lang="en-GB" noProof="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pPr rtl="0"/>
              <a:endParaRPr lang="en-GB" noProof="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pPr rtl="0"/>
              <a:endParaRPr lang="en-GB" noProof="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pPr rtl="0"/>
              <a:endParaRPr lang="en-GB" noProof="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pPr rtl="0"/>
              <a:endParaRPr lang="en-GB" noProof="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pPr rtl="0"/>
              <a:endParaRPr lang="en-GB" noProof="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pPr rtl="0"/>
              <a:endParaRPr lang="en-GB" noProof="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pPr rtl="0"/>
              <a:endParaRPr lang="en-GB" noProof="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pPr rtl="0"/>
              <a:endParaRPr lang="en-GB" noProof="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pPr rtl="0"/>
              <a:endParaRPr lang="en-GB" noProof="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pPr rtl="0"/>
              <a:endParaRPr lang="en-GB" noProof="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pPr rtl="0"/>
              <a:endParaRPr lang="en-GB" noProof="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pPr rtl="0"/>
              <a:endParaRPr lang="en-GB" noProof="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pPr rtl="0"/>
              <a:endParaRPr lang="en-GB" noProof="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pPr rtl="0"/>
              <a:endParaRPr lang="en-GB" noProof="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pPr rtl="0"/>
              <a:endParaRPr lang="en-GB" noProof="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pPr rtl="0"/>
              <a:endParaRPr lang="en-GB" noProof="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pPr rtl="0"/>
              <a:endParaRPr lang="en-GB" noProof="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pPr rtl="0"/>
              <a:endParaRPr lang="en-GB" noProof="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pPr rtl="0"/>
              <a:endParaRPr lang="en-GB" noProof="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pPr rtl="0"/>
              <a:endParaRPr lang="en-GB" noProof="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pPr rtl="0"/>
              <a:endParaRPr lang="en-GB" noProof="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pPr rtl="0"/>
              <a:endParaRPr lang="en-GB" noProof="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pPr rtl="0"/>
              <a:endParaRPr lang="en-GB" noProof="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pPr rtl="0"/>
              <a:endParaRPr lang="en-GB" noProof="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pPr rtl="0"/>
              <a:endParaRPr lang="en-GB" noProof="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pPr rtl="0"/>
              <a:endParaRPr lang="en-GB" noProof="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pPr rtl="0"/>
              <a:endParaRPr lang="en-GB" noProof="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pPr rtl="0"/>
              <a:endParaRPr lang="en-GB" noProof="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pPr rtl="0"/>
              <a:endParaRPr lang="en-GB" noProof="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pPr rtl="0"/>
              <a:endParaRPr lang="en-GB" noProof="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pPr rtl="0"/>
              <a:endParaRPr lang="en-GB" noProof="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pPr rtl="0"/>
              <a:endParaRPr lang="en-GB" noProof="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pPr rtl="0"/>
              <a:endParaRPr lang="en-GB" noProof="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pPr rtl="0"/>
              <a:endParaRPr lang="en-GB" noProof="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pPr rtl="0"/>
              <a:endParaRPr lang="en-GB" noProof="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pPr rtl="0"/>
              <a:endParaRPr lang="en-GB" noProof="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pPr rtl="0"/>
              <a:endParaRPr lang="en-GB" noProof="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pPr rtl="0"/>
              <a:endParaRPr lang="en-GB" noProof="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pPr rtl="0"/>
              <a:endParaRPr lang="en-GB" noProof="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pPr rtl="0"/>
              <a:endParaRPr lang="en-GB" noProof="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pPr rtl="0"/>
              <a:endParaRPr lang="en-GB" noProof="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pPr rtl="0"/>
              <a:endParaRPr lang="en-GB" noProof="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pPr rtl="0"/>
              <a:endParaRPr lang="en-GB" noProof="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pPr rtl="0"/>
              <a:endParaRPr lang="en-GB" noProof="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pPr rtl="0"/>
              <a:endParaRPr lang="en-GB" noProof="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pPr rtl="0"/>
              <a:endParaRPr lang="en-GB" noProof="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pPr rtl="0"/>
              <a:endParaRPr lang="en-GB" noProof="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pPr rtl="0"/>
              <a:endParaRPr lang="en-GB" noProof="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pPr rtl="0"/>
              <a:endParaRPr lang="en-GB" noProof="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pPr rtl="0"/>
              <a:endParaRPr lang="en-GB" noProof="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pPr rtl="0"/>
              <a:endParaRPr lang="en-GB" noProof="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pPr rtl="0"/>
              <a:endParaRPr lang="en-GB" noProof="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pPr rtl="0"/>
              <a:endParaRPr lang="en-GB" noProof="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pPr rtl="0"/>
              <a:endParaRPr lang="en-GB" noProof="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pPr rtl="0"/>
              <a:endParaRPr lang="en-GB" noProof="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pPr rtl="0"/>
              <a:endParaRPr lang="en-GB" noProof="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pPr rtl="0"/>
              <a:endParaRPr lang="en-GB" noProof="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pPr rtl="0"/>
              <a:endParaRPr lang="en-GB" noProof="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pPr rtl="0"/>
              <a:endParaRPr lang="en-GB" noProof="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pPr rtl="0"/>
              <a:endParaRPr lang="en-GB" noProof="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pPr rtl="0"/>
              <a:endParaRPr lang="en-GB" noProof="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pPr rtl="0"/>
              <a:endParaRPr lang="en-GB" noProof="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pPr rtl="0"/>
              <a:endParaRPr lang="en-GB" noProof="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pPr rtl="0"/>
              <a:endParaRPr lang="en-GB" noProof="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pPr rtl="0"/>
              <a:endParaRPr lang="en-GB" noProof="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pPr rtl="0"/>
              <a:endParaRPr lang="en-GB" noProof="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pPr rtl="0"/>
              <a:endParaRPr lang="en-GB" noProof="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pPr rtl="0"/>
              <a:endParaRPr lang="en-GB" noProof="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pPr rtl="0"/>
              <a:endParaRPr lang="en-GB" noProof="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pPr rtl="0"/>
              <a:endParaRPr lang="en-GB" noProof="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pPr rtl="0"/>
              <a:endParaRPr lang="en-GB" noProof="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pPr rtl="0"/>
              <a:endParaRPr lang="en-GB" noProof="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pPr rtl="0"/>
              <a:endParaRPr lang="en-GB" noProof="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pPr rtl="0"/>
              <a:endParaRPr lang="en-GB" noProof="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pPr rtl="0"/>
              <a:endParaRPr lang="en-GB" noProof="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pPr rtl="0"/>
              <a:endParaRPr lang="en-GB" noProof="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pPr rtl="0"/>
              <a:endParaRPr lang="en-GB" noProof="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pPr rtl="0"/>
              <a:endParaRPr lang="en-GB" noProof="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pPr rtl="0"/>
              <a:endParaRPr lang="en-GB" noProof="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pPr rtl="0"/>
              <a:endParaRPr lang="en-GB" noProof="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pPr rtl="0"/>
              <a:endParaRPr lang="en-GB" noProof="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pPr rtl="0"/>
              <a:endParaRPr lang="en-GB" noProof="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pPr rtl="0"/>
              <a:endParaRPr lang="en-GB" noProof="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pPr rtl="0"/>
              <a:endParaRPr lang="en-GB" noProof="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pPr rtl="0"/>
              <a:endParaRPr lang="en-GB" noProof="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pPr rtl="0"/>
              <a:endParaRPr lang="en-GB" noProof="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pPr rtl="0"/>
              <a:endParaRPr lang="en-GB" noProof="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pPr rtl="0"/>
              <a:endParaRPr lang="en-GB" noProof="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pPr rtl="0"/>
              <a:endParaRPr lang="en-GB" noProof="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pPr rtl="0"/>
              <a:endParaRPr lang="en-GB" noProof="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pPr rtl="0"/>
              <a:endParaRPr lang="en-GB" noProof="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pPr rtl="0"/>
              <a:endParaRPr lang="en-GB" noProof="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pPr rtl="0"/>
              <a:endParaRPr lang="en-GB" noProof="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pPr rtl="0"/>
              <a:endParaRPr lang="en-GB" noProof="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pPr rtl="0"/>
              <a:endParaRPr lang="en-GB" noProof="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pPr rtl="0"/>
              <a:endParaRPr lang="en-GB" noProof="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pPr rtl="0"/>
              <a:endParaRPr lang="en-GB" noProof="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pPr rtl="0"/>
              <a:endParaRPr lang="en-GB" noProof="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pPr rtl="0"/>
              <a:endParaRPr lang="en-GB" noProof="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pPr rtl="0"/>
              <a:endParaRPr lang="en-GB" noProof="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pPr rtl="0"/>
              <a:endParaRPr lang="en-GB" noProof="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pPr rtl="0"/>
              <a:endParaRPr lang="en-GB" noProof="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pPr rtl="0"/>
              <a:endParaRPr lang="en-GB" noProof="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pPr rtl="0"/>
              <a:endParaRPr lang="en-GB" noProof="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pPr rtl="0"/>
              <a:endParaRPr lang="en-GB" noProof="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pPr rtl="0"/>
              <a:endParaRPr lang="en-GB" noProof="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pPr rtl="0"/>
              <a:endParaRPr lang="en-GB" noProof="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pPr rtl="0"/>
              <a:endParaRPr lang="en-GB" noProof="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pPr rtl="0"/>
              <a:endParaRPr lang="en-GB" noProof="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pPr rtl="0"/>
              <a:endParaRPr lang="en-GB" noProof="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pPr rtl="0"/>
              <a:endParaRPr lang="en-GB" noProof="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pPr rtl="0"/>
              <a:endParaRPr lang="en-GB" noProof="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pPr rtl="0"/>
              <a:endParaRPr lang="en-GB" noProof="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pPr rtl="0"/>
              <a:endParaRPr lang="en-GB" noProof="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pPr rtl="0"/>
              <a:endParaRPr lang="en-GB" noProof="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pPr rtl="0"/>
              <a:endParaRPr lang="en-GB" noProof="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pPr rtl="0"/>
              <a:endParaRPr lang="en-GB" noProof="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pPr rtl="0"/>
              <a:endParaRPr lang="en-GB" noProof="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pPr rtl="0"/>
              <a:endParaRPr lang="en-GB" noProof="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pPr rtl="0"/>
              <a:endParaRPr lang="en-GB" noProof="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pPr rtl="0"/>
              <a:endParaRPr lang="en-GB" noProof="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pPr rtl="0"/>
              <a:endParaRPr lang="en-GB" noProof="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pPr rtl="0"/>
              <a:endParaRPr lang="en-GB" noProof="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pPr rtl="0"/>
              <a:endParaRPr lang="en-GB" noProof="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pPr rtl="0"/>
              <a:endParaRPr lang="en-GB" noProof="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pPr rtl="0"/>
              <a:endParaRPr lang="en-GB" noProof="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pPr rtl="0"/>
              <a:endParaRPr lang="en-GB" noProof="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pPr rtl="0"/>
              <a:endParaRPr lang="en-GB" noProof="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pPr rtl="0"/>
              <a:endParaRPr lang="en-GB" noProof="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pPr rtl="0"/>
              <a:endParaRPr lang="en-GB" noProof="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pPr rtl="0"/>
              <a:endParaRPr lang="en-GB" noProof="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pPr rtl="0"/>
              <a:endParaRPr lang="en-GB" noProof="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pPr rtl="0"/>
              <a:endParaRPr lang="en-GB" noProof="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pPr rtl="0"/>
              <a:endParaRPr lang="en-GB" noProof="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pPr rtl="0"/>
              <a:endParaRPr lang="en-GB" noProof="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pPr rtl="0"/>
              <a:endParaRPr lang="en-GB" noProof="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pPr rtl="0"/>
              <a:endParaRPr lang="en-GB" noProof="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pPr rtl="0"/>
              <a:endParaRPr lang="en-GB" noProof="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pPr rtl="0"/>
              <a:endParaRPr lang="en-GB" noProof="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pPr rtl="0"/>
              <a:endParaRPr lang="en-GB" noProof="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pPr rtl="0"/>
              <a:endParaRPr lang="en-GB" noProof="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pPr rtl="0"/>
              <a:endParaRPr lang="en-GB" noProof="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pPr rtl="0"/>
              <a:endParaRPr lang="en-GB" noProof="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pPr rtl="0"/>
              <a:endParaRPr lang="en-GB" noProof="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pPr rtl="0"/>
              <a:endParaRPr lang="en-GB" noProof="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pPr rtl="0"/>
              <a:endParaRPr lang="en-GB" noProof="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pPr rtl="0"/>
              <a:endParaRPr lang="en-GB" noProof="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pPr rtl="0"/>
              <a:endParaRPr lang="en-GB" noProof="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pPr rtl="0"/>
              <a:endParaRPr lang="en-GB" noProof="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pPr rtl="0"/>
              <a:endParaRPr lang="en-GB" noProof="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pPr rtl="0"/>
              <a:endParaRPr lang="en-GB" noProof="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pPr rtl="0"/>
              <a:endParaRPr lang="en-GB" noProof="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pPr rtl="0"/>
              <a:endParaRPr lang="en-GB" noProof="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pPr rtl="0"/>
              <a:endParaRPr lang="en-GB" noProof="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pPr rtl="0"/>
              <a:endParaRPr lang="en-GB" noProof="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pPr rtl="0"/>
              <a:endParaRPr lang="en-GB" noProof="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pPr rtl="0"/>
              <a:endParaRPr lang="en-GB" noProof="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pPr rtl="0"/>
              <a:endParaRPr lang="en-GB" noProof="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pPr rtl="0"/>
              <a:endParaRPr lang="en-GB" noProof="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pPr rtl="0"/>
              <a:endParaRPr lang="en-GB" noProof="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pPr rtl="0"/>
              <a:endParaRPr lang="en-GB" noProof="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pPr rtl="0"/>
              <a:endParaRPr lang="en-GB" noProof="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pPr rtl="0"/>
              <a:endParaRPr lang="en-GB" noProof="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pPr rtl="0"/>
              <a:endParaRPr lang="en-GB" noProof="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pPr rtl="0"/>
              <a:endParaRPr lang="en-GB" noProof="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pPr rtl="0"/>
              <a:endParaRPr lang="en-GB" noProof="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pPr rtl="0"/>
              <a:endParaRPr lang="en-GB" noProof="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pPr rtl="0"/>
              <a:endParaRPr lang="en-GB" noProof="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pPr rtl="0"/>
              <a:endParaRPr lang="en-GB" noProof="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pPr rtl="0"/>
              <a:endParaRPr lang="en-GB" noProof="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pPr rtl="0"/>
              <a:endParaRPr lang="en-GB" noProof="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pPr rtl="0"/>
              <a:endParaRPr lang="en-GB" noProof="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pPr rtl="0"/>
              <a:endParaRPr lang="en-GB" noProof="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pPr rtl="0"/>
              <a:endParaRPr lang="en-GB" noProof="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pPr rtl="0"/>
              <a:endParaRPr lang="en-GB" noProof="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pPr rtl="0"/>
              <a:endParaRPr lang="en-GB" noProof="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pPr rtl="0"/>
              <a:endParaRPr lang="en-GB" noProof="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pPr rtl="0"/>
              <a:endParaRPr lang="en-GB" noProof="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pPr rtl="0"/>
              <a:endParaRPr lang="en-GB" noProof="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pPr rtl="0"/>
              <a:endParaRPr lang="en-GB" noProof="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pPr rtl="0"/>
              <a:endParaRPr lang="en-GB" noProof="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pPr rtl="0"/>
              <a:endParaRPr lang="en-GB" noProof="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pPr rtl="0"/>
              <a:endParaRPr lang="en-GB" noProof="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pPr rtl="0"/>
              <a:endParaRPr lang="en-GB" noProof="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pPr rtl="0"/>
              <a:endParaRPr lang="en-GB" noProof="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pPr rtl="0"/>
              <a:endParaRPr lang="en-GB" noProof="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pPr rtl="0"/>
              <a:endParaRPr lang="en-GB" noProof="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pPr rtl="0"/>
              <a:endParaRPr lang="en-GB" noProof="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pPr rtl="0"/>
              <a:endParaRPr lang="en-GB" noProof="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pPr rtl="0"/>
              <a:endParaRPr lang="en-GB" noProof="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pPr rtl="0"/>
              <a:endParaRPr lang="en-GB" noProof="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pPr rtl="0"/>
              <a:endParaRPr lang="en-GB" noProof="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pPr rtl="0"/>
              <a:endParaRPr lang="en-GB" noProof="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pPr rtl="0"/>
              <a:endParaRPr lang="en-GB" noProof="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pPr rtl="0"/>
              <a:endParaRPr lang="en-GB" noProof="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pPr rtl="0"/>
              <a:endParaRPr lang="en-GB" noProof="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pPr rtl="0"/>
              <a:endParaRPr lang="en-GB" noProof="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pPr rtl="0"/>
              <a:endParaRPr lang="en-GB" noProof="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pPr rtl="0"/>
              <a:endParaRPr lang="en-GB" noProof="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pPr rtl="0"/>
              <a:endParaRPr lang="en-GB" noProof="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pPr rtl="0"/>
              <a:endParaRPr lang="en-GB" noProof="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pPr rtl="0"/>
              <a:endParaRPr lang="en-GB" noProof="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pPr rtl="0"/>
              <a:endParaRPr lang="en-GB" noProof="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pPr rtl="0"/>
              <a:endParaRPr lang="en-GB" noProof="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pPr rtl="0"/>
              <a:endParaRPr lang="en-GB" noProof="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pPr rtl="0"/>
              <a:endParaRPr lang="en-GB" noProof="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pPr rtl="0"/>
              <a:endParaRPr lang="en-GB" noProof="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pPr rtl="0"/>
              <a:endParaRPr lang="en-GB" noProof="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pPr rtl="0"/>
              <a:endParaRPr lang="en-GB" noProof="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pPr rtl="0"/>
              <a:endParaRPr lang="en-GB" noProof="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pPr rtl="0"/>
              <a:endParaRPr lang="en-GB" noProof="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pPr rtl="0"/>
              <a:endParaRPr lang="en-GB" noProof="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pPr rtl="0"/>
              <a:endParaRPr lang="en-GB" noProof="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pPr rtl="0"/>
              <a:endParaRPr lang="en-GB" noProof="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pPr rtl="0"/>
              <a:endParaRPr lang="en-GB" noProof="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pPr rtl="0"/>
              <a:endParaRPr lang="en-GB" noProof="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pPr rtl="0"/>
              <a:endParaRPr lang="en-GB" noProof="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pPr rtl="0"/>
              <a:endParaRPr lang="en-GB" noProof="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pPr rtl="0"/>
              <a:endParaRPr lang="en-GB" noProof="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pPr rtl="0"/>
              <a:endParaRPr lang="en-GB" noProof="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pPr rtl="0"/>
              <a:endParaRPr lang="en-GB" noProof="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pPr rtl="0"/>
              <a:endParaRPr lang="en-GB" noProof="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pPr rtl="0"/>
              <a:endParaRPr lang="en-GB" noProof="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pPr rtl="0"/>
              <a:endParaRPr lang="en-GB" noProof="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pPr rtl="0"/>
              <a:endParaRPr lang="en-GB" noProof="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pPr rtl="0"/>
              <a:endParaRPr lang="en-GB" noProof="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pPr rtl="0"/>
              <a:endParaRPr lang="en-GB" noProof="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pPr rtl="0"/>
              <a:endParaRPr lang="en-GB" noProof="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pPr rtl="0"/>
              <a:endParaRPr lang="en-GB" noProof="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pPr rtl="0"/>
              <a:endParaRPr lang="en-GB" noProof="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pPr rtl="0"/>
              <a:endParaRPr lang="en-GB" noProof="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pPr rtl="0"/>
              <a:endParaRPr lang="en-GB" noProof="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pPr rtl="0"/>
              <a:endParaRPr lang="en-GB" noProof="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pPr rtl="0"/>
              <a:endParaRPr lang="en-GB" noProof="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pPr rtl="0"/>
              <a:endParaRPr lang="en-GB" noProof="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pPr rtl="0"/>
              <a:endParaRPr lang="en-GB" noProof="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pPr rtl="0"/>
              <a:endParaRPr lang="en-GB" noProof="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pPr rtl="0"/>
              <a:endParaRPr lang="en-GB" noProof="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pPr rtl="0"/>
              <a:endParaRPr lang="en-GB" noProof="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pPr rtl="0"/>
              <a:endParaRPr lang="en-GB" noProof="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pPr rtl="0"/>
              <a:endParaRPr lang="en-GB" noProof="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pPr rtl="0"/>
              <a:endParaRPr lang="en-GB" noProof="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pPr rtl="0"/>
              <a:endParaRPr lang="en-GB" noProof="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pPr rtl="0"/>
              <a:endParaRPr lang="en-GB" noProof="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pPr rtl="0"/>
              <a:endParaRPr lang="en-GB" noProof="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pPr rtl="0"/>
              <a:endParaRPr lang="en-GB" noProof="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pPr rtl="0"/>
              <a:endParaRPr lang="en-GB" noProof="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pPr rtl="0"/>
              <a:endParaRPr lang="en-GB" noProof="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pPr rtl="0"/>
              <a:endParaRPr lang="en-GB" noProof="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pPr rtl="0"/>
              <a:endParaRPr lang="en-GB" noProof="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pPr rtl="0"/>
              <a:endParaRPr lang="en-GB" noProof="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pPr rtl="0"/>
              <a:endParaRPr lang="en-GB" noProof="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pPr rtl="0"/>
              <a:endParaRPr lang="en-GB" noProof="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pPr rtl="0"/>
              <a:endParaRPr lang="en-GB" noProof="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pPr rtl="0"/>
              <a:endParaRPr lang="en-GB" noProof="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pPr rtl="0"/>
              <a:endParaRPr lang="en-GB" noProof="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pPr rtl="0"/>
              <a:endParaRPr lang="en-GB" noProof="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pPr rtl="0"/>
              <a:endParaRPr lang="en-GB" noProof="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pPr rtl="0"/>
              <a:endParaRPr lang="en-GB" noProof="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pPr rtl="0"/>
              <a:endParaRPr lang="en-GB" noProof="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pPr rtl="0"/>
              <a:endParaRPr lang="en-GB" noProof="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pPr rtl="0"/>
              <a:endParaRPr lang="en-GB" noProof="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pPr rtl="0"/>
              <a:endParaRPr lang="en-GB" noProof="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pPr rtl="0"/>
              <a:endParaRPr lang="en-GB" noProof="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pPr rtl="0"/>
              <a:endParaRPr lang="en-GB" noProof="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pPr rtl="0"/>
              <a:endParaRPr lang="en-GB" noProof="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pPr rtl="0"/>
              <a:endParaRPr lang="en-GB" noProof="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pPr rtl="0"/>
              <a:endParaRPr lang="en-GB" noProof="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pPr rtl="0"/>
              <a:endParaRPr lang="en-GB" noProof="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pPr rtl="0"/>
              <a:endParaRPr lang="en-GB" noProof="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pPr rtl="0"/>
              <a:endParaRPr lang="en-GB" noProof="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pPr rtl="0"/>
              <a:endParaRPr lang="en-GB" noProof="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pPr rtl="0"/>
              <a:endParaRPr lang="en-GB" noProof="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pPr rtl="0"/>
              <a:endParaRPr lang="en-GB" noProof="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pPr rtl="0"/>
              <a:endParaRPr lang="en-GB" noProof="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pPr rtl="0"/>
              <a:endParaRPr lang="en-GB" noProof="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pPr rtl="0"/>
              <a:endParaRPr lang="en-GB" noProof="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pPr rtl="0"/>
              <a:endParaRPr lang="en-GB" noProof="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pPr rtl="0"/>
              <a:endParaRPr lang="en-GB" noProof="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pPr rtl="0"/>
              <a:endParaRPr lang="en-GB" noProof="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pPr rtl="0"/>
              <a:endParaRPr lang="en-GB" noProof="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pPr rtl="0"/>
              <a:endParaRPr lang="en-GB" noProof="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pPr rtl="0"/>
              <a:endParaRPr lang="en-GB" noProof="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pPr rtl="0"/>
              <a:endParaRPr lang="en-GB" noProof="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pPr rtl="0"/>
              <a:endParaRPr lang="en-GB" noProof="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pPr rtl="0"/>
              <a:endParaRPr lang="en-GB" noProof="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pPr rtl="0"/>
              <a:endParaRPr lang="en-GB" noProof="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pPr rtl="0"/>
              <a:endParaRPr lang="en-GB" noProof="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pPr rtl="0"/>
              <a:endParaRPr lang="en-GB" noProof="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pPr rtl="0"/>
              <a:endParaRPr lang="en-GB" noProof="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pPr rtl="0"/>
              <a:endParaRPr lang="en-GB" noProof="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pPr rtl="0"/>
              <a:endParaRPr lang="en-GB" noProof="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pPr rtl="0"/>
              <a:endParaRPr lang="en-GB" noProof="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pPr rtl="0"/>
              <a:endParaRPr lang="en-GB" noProof="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pPr rtl="0"/>
              <a:endParaRPr lang="en-GB" noProof="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pPr rtl="0"/>
              <a:endParaRPr lang="en-GB" noProof="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pPr rtl="0"/>
              <a:endParaRPr lang="en-GB" noProof="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pPr rtl="0"/>
              <a:endParaRPr lang="en-GB" noProof="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pPr rtl="0"/>
              <a:endParaRPr lang="en-GB" noProof="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pPr rtl="0"/>
              <a:endParaRPr lang="en-GB" noProof="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pPr rtl="0"/>
              <a:endParaRPr lang="en-GB" noProof="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pPr rtl="0"/>
              <a:endParaRPr lang="en-GB" noProof="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pPr rtl="0"/>
              <a:endParaRPr lang="en-GB" noProof="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pPr rtl="0"/>
              <a:endParaRPr lang="en-GB" noProof="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pPr rtl="0"/>
              <a:endParaRPr lang="en-GB" noProof="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pPr rtl="0"/>
              <a:endParaRPr lang="en-GB" noProof="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pPr rtl="0"/>
              <a:endParaRPr lang="en-GB" noProof="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pPr rtl="0"/>
              <a:endParaRPr lang="en-GB" noProof="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pPr rtl="0"/>
              <a:endParaRPr lang="en-GB" noProof="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pPr rtl="0"/>
              <a:endParaRPr lang="en-GB" noProof="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pPr rtl="0"/>
              <a:endParaRPr lang="en-GB" noProof="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pPr rtl="0"/>
              <a:endParaRPr lang="en-GB" noProof="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pPr rtl="0"/>
              <a:endParaRPr lang="en-GB" noProof="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pPr rtl="0"/>
              <a:endParaRPr lang="en-GB" noProof="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pPr rtl="0"/>
              <a:endParaRPr lang="en-GB" noProof="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pPr rtl="0"/>
              <a:endParaRPr lang="en-GB" noProof="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pPr rtl="0"/>
              <a:endParaRPr lang="en-GB" noProof="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pPr rtl="0"/>
              <a:endParaRPr lang="en-GB" noProof="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pPr rtl="0"/>
              <a:endParaRPr lang="en-GB" noProof="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pPr rtl="0"/>
              <a:endParaRPr lang="en-GB" noProof="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pPr rtl="0"/>
              <a:endParaRPr lang="en-GB" noProof="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pPr rtl="0"/>
              <a:endParaRPr lang="en-GB" noProof="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pPr rtl="0"/>
              <a:endParaRPr lang="en-GB" noProof="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pPr rtl="0"/>
              <a:endParaRPr lang="en-GB" noProof="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pPr rtl="0"/>
              <a:endParaRPr lang="en-GB" noProof="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pPr rtl="0"/>
              <a:endParaRPr lang="en-GB" noProof="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pPr rtl="0"/>
              <a:endParaRPr lang="en-GB" noProof="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pPr rtl="0"/>
              <a:endParaRPr lang="en-GB" noProof="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pPr rtl="0"/>
              <a:endParaRPr lang="en-GB" noProof="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pPr rtl="0"/>
              <a:endParaRPr lang="en-GB" noProof="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pPr rtl="0"/>
              <a:endParaRPr lang="en-GB" noProof="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pPr rtl="0"/>
              <a:endParaRPr lang="en-GB" noProof="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pPr rtl="0"/>
              <a:endParaRPr lang="en-GB" noProof="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pPr rtl="0"/>
              <a:endParaRPr lang="en-GB" noProof="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pPr rtl="0"/>
              <a:endParaRPr lang="en-GB" noProof="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pPr rtl="0"/>
              <a:endParaRPr lang="en-GB" noProof="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pPr rtl="0"/>
              <a:endParaRPr lang="en-GB" noProof="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pPr rtl="0"/>
              <a:endParaRPr lang="en-GB" noProof="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pPr rtl="0"/>
              <a:endParaRPr lang="en-GB" noProof="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pPr rtl="0"/>
              <a:endParaRPr lang="en-GB" noProof="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pPr rtl="0"/>
              <a:endParaRPr lang="en-GB" noProof="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pPr rtl="0"/>
              <a:endParaRPr lang="en-GB" noProof="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pPr rtl="0"/>
              <a:endParaRPr lang="en-GB" noProof="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pPr rtl="0"/>
              <a:endParaRPr lang="en-GB" noProof="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pPr rtl="0"/>
              <a:endParaRPr lang="en-GB" noProof="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pPr rtl="0"/>
              <a:endParaRPr lang="en-GB" noProof="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pPr rtl="0"/>
              <a:endParaRPr lang="en-GB" noProof="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pPr rtl="0"/>
              <a:endParaRPr lang="en-GB" noProof="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pPr rtl="0"/>
              <a:endParaRPr lang="en-GB" noProof="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pPr rtl="0"/>
              <a:endParaRPr lang="en-GB" noProof="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pPr rtl="0"/>
              <a:endParaRPr lang="en-GB" noProof="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pPr rtl="0"/>
              <a:endParaRPr lang="en-GB" noProof="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pPr rtl="0"/>
              <a:endParaRPr lang="en-GB" noProof="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pPr rtl="0"/>
              <a:endParaRPr lang="en-GB" noProof="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pPr rtl="0"/>
              <a:endParaRPr lang="en-GB" noProof="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pPr rtl="0"/>
              <a:endParaRPr lang="en-GB" noProof="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pPr rtl="0"/>
              <a:endParaRPr lang="en-GB" noProof="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pPr rtl="0"/>
              <a:endParaRPr lang="en-GB" noProof="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pPr rtl="0"/>
              <a:endParaRPr lang="en-GB" noProof="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pPr rtl="0"/>
              <a:endParaRPr lang="en-GB" noProof="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pPr rtl="0"/>
              <a:endParaRPr lang="en-GB" noProof="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pPr rtl="0"/>
              <a:endParaRPr lang="en-GB" noProof="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pPr rtl="0"/>
              <a:endParaRPr lang="en-GB" noProof="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pPr rtl="0"/>
              <a:endParaRPr lang="en-GB" noProof="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pPr rtl="0"/>
              <a:endParaRPr lang="en-GB" noProof="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pPr rtl="0"/>
              <a:endParaRPr lang="en-GB" noProof="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pPr rtl="0"/>
              <a:endParaRPr lang="en-GB" noProof="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pPr rtl="0"/>
              <a:endParaRPr lang="en-GB" noProof="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pPr rtl="0"/>
              <a:endParaRPr lang="en-GB" noProof="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pPr rtl="0"/>
              <a:endParaRPr lang="en-GB" noProof="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pPr rtl="0"/>
              <a:endParaRPr lang="en-GB" noProof="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pPr rtl="0"/>
              <a:endParaRPr lang="en-GB" noProof="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pPr rtl="0"/>
              <a:endParaRPr lang="en-GB" noProof="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pPr rtl="0"/>
              <a:endParaRPr lang="en-GB" noProof="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pPr rtl="0"/>
              <a:endParaRPr lang="en-GB" noProof="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pPr rtl="0"/>
              <a:endParaRPr lang="en-GB" noProof="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pPr rtl="0"/>
              <a:endParaRPr lang="en-GB" noProof="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pPr rtl="0"/>
              <a:endParaRPr lang="en-GB" noProof="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pPr rtl="0"/>
              <a:endParaRPr lang="en-GB" noProof="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pPr rtl="0"/>
              <a:endParaRPr lang="en-GB" noProof="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pPr rtl="0"/>
              <a:endParaRPr lang="en-GB" noProof="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pPr rtl="0"/>
              <a:endParaRPr lang="en-GB" noProof="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pPr rtl="0"/>
              <a:endParaRPr lang="en-GB" noProof="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pPr rtl="0"/>
              <a:endParaRPr lang="en-GB" noProof="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pPr rtl="0"/>
              <a:endParaRPr lang="en-GB" noProof="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pPr rtl="0"/>
              <a:endParaRPr lang="en-GB" noProof="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pPr rtl="0"/>
              <a:endParaRPr lang="en-GB" noProof="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pPr rtl="0"/>
              <a:endParaRPr lang="en-GB" noProof="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pPr rtl="0"/>
              <a:endParaRPr lang="en-GB" noProof="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pPr rtl="0"/>
              <a:endParaRPr lang="en-GB" noProof="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pPr rtl="0"/>
              <a:endParaRPr lang="en-GB" noProof="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pPr rtl="0"/>
              <a:endParaRPr lang="en-GB" noProof="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pPr rtl="0"/>
              <a:endParaRPr lang="en-GB" noProof="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pPr rtl="0"/>
              <a:endParaRPr lang="en-GB" noProof="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u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pPr rtl="0"/>
              <a:endParaRPr lang="en-GB" noProof="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pPr rtl="0"/>
              <a:endParaRPr lang="en-GB" noProof="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pPr rtl="0"/>
              <a:endParaRPr lang="en-GB" noProof="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pPr rtl="0"/>
              <a:endParaRPr lang="en-GB" noProof="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pPr rtl="0"/>
              <a:endParaRPr lang="en-GB" noProof="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pPr rtl="0"/>
              <a:endParaRPr lang="en-GB" noProof="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pPr rtl="0"/>
              <a:endParaRPr lang="en-GB" noProof="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pPr rtl="0"/>
              <a:endParaRPr lang="en-GB" noProof="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pPr rtl="0"/>
              <a:endParaRPr lang="en-GB" noProof="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pPr rtl="0"/>
              <a:endParaRPr lang="en-GB" noProof="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pPr rtl="0"/>
              <a:endParaRPr lang="en-GB" noProof="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pPr rtl="0"/>
              <a:endParaRPr lang="en-GB" noProof="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pPr rtl="0"/>
              <a:endParaRPr lang="en-GB" noProof="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pPr rtl="0"/>
              <a:endParaRPr lang="en-GB" noProof="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pPr rtl="0"/>
              <a:endParaRPr lang="en-GB" noProof="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pPr rtl="0"/>
              <a:endParaRPr lang="en-GB" noProof="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pPr rtl="0"/>
              <a:endParaRPr lang="en-GB" noProof="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pPr rtl="0"/>
              <a:endParaRPr lang="en-GB" noProof="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pPr rtl="0"/>
              <a:endParaRPr lang="en-GB" noProof="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pPr rtl="0"/>
              <a:endParaRPr lang="en-GB" noProof="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pPr rtl="0"/>
              <a:endParaRPr lang="en-GB" noProof="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pPr rtl="0"/>
              <a:endParaRPr lang="en-GB" noProof="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pPr rtl="0"/>
              <a:endParaRPr lang="en-GB" noProof="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pPr rtl="0"/>
              <a:endParaRPr lang="en-GB" noProof="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pPr rtl="0"/>
              <a:endParaRPr lang="en-GB" noProof="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pPr rtl="0"/>
              <a:endParaRPr lang="en-GB" noProof="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pPr rtl="0"/>
              <a:endParaRPr lang="en-GB" noProof="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pPr rtl="0"/>
              <a:endParaRPr lang="en-GB" noProof="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pPr rtl="0"/>
              <a:endParaRPr lang="en-GB" noProof="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pPr rtl="0"/>
              <a:endParaRPr lang="en-GB" noProof="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pPr rtl="0"/>
              <a:endParaRPr lang="en-GB" noProof="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pPr rtl="0"/>
              <a:endParaRPr lang="en-GB" noProof="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pPr rtl="0"/>
              <a:endParaRPr lang="en-GB" noProof="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pPr rtl="0"/>
              <a:endParaRPr lang="en-GB" noProof="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pPr rtl="0"/>
              <a:endParaRPr lang="en-GB" noProof="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pPr rtl="0"/>
              <a:endParaRPr lang="en-GB" noProof="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pPr rtl="0"/>
              <a:endParaRPr lang="en-GB" noProof="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pPr rtl="0"/>
              <a:endParaRPr lang="en-GB" noProof="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pPr rtl="0"/>
              <a:endParaRPr lang="en-GB" noProof="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pPr rtl="0"/>
              <a:endParaRPr lang="en-GB" noProof="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pPr rtl="0"/>
              <a:endParaRPr lang="en-GB" noProof="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pPr rtl="0"/>
              <a:endParaRPr lang="en-GB" noProof="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pPr rtl="0"/>
              <a:endParaRPr lang="en-GB" noProof="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pPr rtl="0"/>
              <a:endParaRPr lang="en-GB" noProof="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pPr rtl="0"/>
              <a:endParaRPr lang="en-GB" noProof="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pPr rtl="0"/>
              <a:endParaRPr lang="en-GB" noProof="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pPr rtl="0"/>
              <a:endParaRPr lang="en-GB" noProof="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pPr rtl="0"/>
              <a:endParaRPr lang="en-GB" noProof="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pPr rtl="0"/>
              <a:endParaRPr lang="en-GB" noProof="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pPr rtl="0"/>
              <a:endParaRPr lang="en-GB" noProof="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pPr rtl="0"/>
              <a:endParaRPr lang="en-GB" noProof="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pPr rtl="0"/>
              <a:endParaRPr lang="en-GB" noProof="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pPr rtl="0"/>
              <a:endParaRPr lang="en-GB" noProof="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pPr rtl="0"/>
              <a:endParaRPr lang="en-GB" noProof="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pPr rtl="0"/>
              <a:endParaRPr lang="en-GB" noProof="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pPr rtl="0"/>
              <a:endParaRPr lang="en-GB" noProof="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pPr rtl="0"/>
              <a:endParaRPr lang="en-GB" noProof="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pPr rtl="0"/>
              <a:endParaRPr lang="en-GB" noProof="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pPr rtl="0"/>
              <a:endParaRPr lang="en-GB" noProof="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pPr rtl="0"/>
              <a:endParaRPr lang="en-GB" noProof="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pPr rtl="0"/>
              <a:endParaRPr lang="en-GB" noProof="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pPr rtl="0"/>
              <a:endParaRPr lang="en-GB" noProof="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pPr rtl="0"/>
              <a:endParaRPr lang="en-GB" noProof="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pPr rtl="0"/>
              <a:endParaRPr lang="en-GB" noProof="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pPr rtl="0"/>
              <a:endParaRPr lang="en-GB" noProof="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pPr rtl="0"/>
              <a:endParaRPr lang="en-GB" noProof="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pPr rtl="0"/>
              <a:endParaRPr lang="en-GB" noProof="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pPr rtl="0"/>
              <a:endParaRPr lang="en-GB" noProof="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pPr rtl="0"/>
              <a:endParaRPr lang="en-GB" noProof="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pPr rtl="0"/>
              <a:endParaRPr lang="en-GB" noProof="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pPr rtl="0"/>
              <a:endParaRPr lang="en-GB" noProof="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pPr rtl="0"/>
              <a:endParaRPr lang="en-GB" noProof="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pPr rtl="0"/>
              <a:endParaRPr lang="en-GB" noProof="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pPr rtl="0"/>
              <a:endParaRPr lang="en-GB" noProof="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pPr rtl="0"/>
              <a:endParaRPr lang="en-GB" noProof="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pPr rtl="0"/>
              <a:endParaRPr lang="en-GB" noProof="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pPr rtl="0"/>
              <a:endParaRPr lang="en-GB" noProof="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pPr rtl="0"/>
              <a:endParaRPr lang="en-GB" noProof="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pPr rtl="0"/>
              <a:endParaRPr lang="en-GB" noProof="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pPr rtl="0"/>
              <a:endParaRPr lang="en-GB" noProof="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pPr rtl="0"/>
              <a:endParaRPr lang="en-GB" noProof="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pPr rtl="0"/>
              <a:endParaRPr lang="en-GB" noProof="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pPr rtl="0"/>
              <a:endParaRPr lang="en-GB" noProof="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pPr rtl="0"/>
              <a:endParaRPr lang="en-GB" noProof="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rtlCol="0"/>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rtlCol="0" anchor="b" anchorCtr="0"/>
          <a:lstStyle/>
          <a:p>
            <a:pPr rtl="0"/>
            <a:r>
              <a:rPr lang="en-GB" noProof="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rtlCol="0">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Click to edit text</a:t>
            </a:r>
          </a:p>
        </p:txBody>
      </p:sp>
      <p:grpSp>
        <p:nvGrpSpPr>
          <p:cNvPr id="10" name="Picture Placeholder 44" descr="abstract colou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pPr rtl="0"/>
              <a:endParaRPr lang="en-GB" noProof="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en-GB" noProof="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en-GB" noProof="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en-GB" noProof="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en-GB" noProof="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u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en-GB" noProof="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u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pPr rtl="0"/>
              <a:endParaRPr lang="en-GB" noProof="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pPr rtl="0"/>
              <a:endParaRPr lang="en-GB" noProof="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pPr rtl="0"/>
              <a:endParaRPr lang="en-GB" noProof="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pPr rtl="0"/>
              <a:endParaRPr lang="en-GB" noProof="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en-GB" noProof="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pPr rtl="0"/>
              <a:endParaRPr lang="en-GB" noProof="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pPr rtl="0"/>
              <a:endParaRPr lang="en-GB" noProof="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en-GB" noProof="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pPr rtl="0"/>
              <a:endParaRPr lang="en-GB" noProof="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en-GB" noProof="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pPr rtl="0"/>
              <a:endParaRPr lang="en-GB" noProof="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pPr rtl="0"/>
              <a:endParaRPr lang="en-GB" noProof="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pPr rtl="0"/>
              <a:endParaRPr lang="en-GB" noProof="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pPr rtl="0"/>
              <a:endParaRPr lang="en-GB" noProof="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pPr rtl="0"/>
              <a:endParaRPr lang="en-GB" noProof="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en-GB" noProof="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pPr rtl="0"/>
              <a:endParaRPr lang="en-GB" noProof="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pPr rtl="0"/>
              <a:endParaRPr lang="en-GB" noProof="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pPr rtl="0"/>
              <a:endParaRPr lang="en-GB" noProof="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pPr rtl="0"/>
              <a:endParaRPr lang="en-GB" noProof="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pPr rtl="0"/>
              <a:endParaRPr lang="en-GB" noProof="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pPr rtl="0"/>
              <a:endParaRPr lang="en-GB" noProof="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pPr rtl="0"/>
              <a:endParaRPr lang="en-GB" noProof="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pPr rtl="0"/>
              <a:endParaRPr lang="en-GB" noProof="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pPr rtl="0"/>
              <a:endParaRPr lang="en-GB" noProof="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pPr rtl="0"/>
              <a:endParaRPr lang="en-GB" noProof="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pPr rtl="0"/>
              <a:endParaRPr lang="en-GB" noProof="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pPr rtl="0"/>
              <a:endParaRPr lang="en-GB" noProof="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pPr rtl="0"/>
              <a:endParaRPr lang="en-GB" noProof="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pPr rtl="0"/>
              <a:endParaRPr lang="en-GB" noProof="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pPr rtl="0"/>
              <a:endParaRPr lang="en-GB" noProof="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pPr rtl="0"/>
              <a:endParaRPr lang="en-GB" noProof="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en-GB" noProof="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pPr rtl="0"/>
              <a:endParaRPr lang="en-GB" noProof="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en-GB" noProof="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pPr rtl="0"/>
              <a:endParaRPr lang="en-GB" noProof="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pPr rtl="0"/>
              <a:endParaRPr lang="en-GB" noProof="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pPr rtl="0"/>
              <a:endParaRPr lang="en-GB" noProof="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pPr rtl="0"/>
              <a:endParaRPr lang="en-GB" noProof="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pPr rtl="0"/>
              <a:endParaRPr lang="en-GB" noProof="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pPr rtl="0"/>
              <a:endParaRPr lang="en-GB" noProof="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pPr rtl="0"/>
              <a:endParaRPr lang="en-GB" noProof="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pPr rtl="0"/>
              <a:endParaRPr lang="en-GB" noProof="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pPr rtl="0"/>
              <a:endParaRPr lang="en-GB" noProof="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pPr rtl="0"/>
              <a:endParaRPr lang="en-GB" noProof="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pPr rtl="0"/>
              <a:endParaRPr lang="en-GB" noProof="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pPr rtl="0"/>
              <a:endParaRPr lang="en-GB" noProof="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pPr rtl="0"/>
              <a:endParaRPr lang="en-GB" noProof="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pPr rtl="0"/>
              <a:endParaRPr lang="en-GB" noProof="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pPr rtl="0"/>
              <a:endParaRPr lang="en-GB" noProof="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pPr rtl="0"/>
              <a:endParaRPr lang="en-GB" noProof="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pPr rtl="0"/>
              <a:endParaRPr lang="en-GB" noProof="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pPr rtl="0"/>
              <a:endParaRPr lang="en-GB" noProof="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pPr rtl="0"/>
              <a:endParaRPr lang="en-GB" noProof="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pPr rtl="0"/>
              <a:endParaRPr lang="en-GB" noProof="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pPr rtl="0"/>
              <a:endParaRPr lang="en-GB" noProof="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pPr rtl="0"/>
              <a:endParaRPr lang="en-GB" noProof="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en-GB" noProof="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pPr rtl="0"/>
              <a:endParaRPr lang="en-GB" noProof="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pPr rtl="0"/>
              <a:endParaRPr lang="en-GB" noProof="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pPr rtl="0"/>
              <a:endParaRPr lang="en-GB" noProof="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pPr rtl="0"/>
              <a:endParaRPr lang="en-GB" noProof="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pPr rtl="0"/>
              <a:endParaRPr lang="en-GB" noProof="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pPr rtl="0"/>
              <a:endParaRPr lang="en-GB" noProof="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pPr rtl="0"/>
              <a:endParaRPr lang="en-GB" noProof="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pPr rtl="0"/>
              <a:endParaRPr lang="en-GB" noProof="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pPr rtl="0"/>
              <a:endParaRPr lang="en-GB" noProof="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pPr rtl="0"/>
              <a:endParaRPr lang="en-GB" noProof="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pPr rtl="0"/>
              <a:endParaRPr lang="en-GB" noProof="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pPr rtl="0"/>
              <a:endParaRPr lang="en-GB" noProof="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pPr rtl="0"/>
              <a:endParaRPr lang="en-GB" noProof="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pPr rtl="0"/>
              <a:endParaRPr lang="en-GB" noProof="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pPr rtl="0"/>
              <a:endParaRPr lang="en-GB" noProof="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pPr rtl="0"/>
              <a:endParaRPr lang="en-GB" noProof="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pPr rtl="0"/>
              <a:endParaRPr lang="en-GB" noProof="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pPr rtl="0"/>
              <a:endParaRPr lang="en-GB" noProof="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pPr rtl="0"/>
              <a:endParaRPr lang="en-GB" noProof="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pPr rtl="0"/>
              <a:endParaRPr lang="en-GB" noProof="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pPr rtl="0"/>
              <a:endParaRPr lang="en-GB" noProof="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pPr rtl="0"/>
              <a:endParaRPr lang="en-GB" noProof="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pPr rtl="0"/>
              <a:endParaRPr lang="en-GB" noProof="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pPr rtl="0"/>
              <a:endParaRPr lang="en-GB" noProof="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pPr rtl="0"/>
              <a:endParaRPr lang="en-GB" noProof="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pPr rtl="0"/>
              <a:endParaRPr lang="en-GB" noProof="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pPr rtl="0"/>
              <a:endParaRPr lang="en-GB" noProof="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pPr rtl="0"/>
              <a:endParaRPr lang="en-GB" noProof="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en-GB" noProof="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pPr rtl="0"/>
              <a:endParaRPr lang="en-GB" noProof="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pPr rtl="0"/>
              <a:endParaRPr lang="en-GB" noProof="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pPr rtl="0"/>
              <a:endParaRPr lang="en-GB" noProof="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pPr rtl="0"/>
              <a:endParaRPr lang="en-GB" noProof="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pPr rtl="0"/>
              <a:endParaRPr lang="en-GB" noProof="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pPr rtl="0"/>
              <a:endParaRPr lang="en-GB" noProof="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pPr rtl="0"/>
              <a:endParaRPr lang="en-GB" noProof="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pPr rtl="0"/>
              <a:endParaRPr lang="en-GB" noProof="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pPr rtl="0"/>
              <a:endParaRPr lang="en-GB" noProof="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pPr rtl="0"/>
              <a:endParaRPr lang="en-GB" noProof="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pPr rtl="0"/>
              <a:endParaRPr lang="en-GB" noProof="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pPr rtl="0"/>
              <a:endParaRPr lang="en-GB" noProof="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pPr rtl="0"/>
              <a:endParaRPr lang="en-GB" noProof="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pPr rtl="0"/>
              <a:endParaRPr lang="en-GB" noProof="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pPr rtl="0"/>
              <a:endParaRPr lang="en-GB" noProof="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pPr rtl="0"/>
              <a:endParaRPr lang="en-GB" noProof="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pPr rtl="0"/>
              <a:endParaRPr lang="en-GB" noProof="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pPr rtl="0"/>
              <a:endParaRPr lang="en-GB" noProof="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en-GB" noProof="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pPr rtl="0"/>
              <a:endParaRPr lang="en-GB" noProof="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pPr rtl="0"/>
              <a:endParaRPr lang="en-GB" noProof="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pPr rtl="0"/>
              <a:endParaRPr lang="en-GB" noProof="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pPr rtl="0"/>
              <a:endParaRPr lang="en-GB" noProof="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pPr rtl="0"/>
              <a:endParaRPr lang="en-GB" noProof="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pPr rtl="0"/>
              <a:endParaRPr lang="en-GB" noProof="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pPr rtl="0"/>
              <a:endParaRPr lang="en-GB" noProof="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pPr rtl="0"/>
              <a:endParaRPr lang="en-GB" noProof="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pPr rtl="0"/>
              <a:endParaRPr lang="en-GB" noProof="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pPr rtl="0"/>
              <a:endParaRPr lang="en-GB" noProof="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pPr rtl="0"/>
              <a:endParaRPr lang="en-GB" noProof="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pPr rtl="0"/>
              <a:endParaRPr lang="en-GB" noProof="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pPr rtl="0"/>
              <a:endParaRPr lang="en-GB" noProof="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pPr rtl="0"/>
              <a:endParaRPr lang="en-GB" noProof="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pPr rtl="0"/>
              <a:endParaRPr lang="en-GB" noProof="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pPr rtl="0"/>
              <a:endParaRPr lang="en-GB" noProof="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pPr rtl="0"/>
              <a:endParaRPr lang="en-GB" noProof="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pPr rtl="0"/>
              <a:endParaRPr lang="en-GB" noProof="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pPr rtl="0"/>
              <a:endParaRPr lang="en-GB" noProof="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pPr rtl="0"/>
              <a:endParaRPr lang="en-GB" noProof="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pPr rtl="0"/>
              <a:endParaRPr lang="en-GB" noProof="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pPr rtl="0"/>
              <a:endParaRPr lang="en-GB" noProof="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pPr rtl="0"/>
              <a:endParaRPr lang="en-GB" noProof="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en-GB" noProof="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en-GB" noProof="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pPr rtl="0"/>
              <a:endParaRPr lang="en-GB" noProof="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pPr rtl="0"/>
              <a:endParaRPr lang="en-GB" noProof="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pPr rtl="0"/>
              <a:endParaRPr lang="en-GB" noProof="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pPr rtl="0"/>
              <a:endParaRPr lang="en-GB" noProof="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pPr rtl="0"/>
              <a:endParaRPr lang="en-GB" noProof="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pPr rtl="0"/>
              <a:endParaRPr lang="en-GB" noProof="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pPr rtl="0"/>
              <a:endParaRPr lang="en-GB" noProof="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pPr rtl="0"/>
              <a:endParaRPr lang="en-GB" noProof="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pPr rtl="0"/>
              <a:endParaRPr lang="en-GB" noProof="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pPr rtl="0"/>
              <a:endParaRPr lang="en-GB" noProof="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pPr rtl="0"/>
              <a:endParaRPr lang="en-GB" noProof="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pPr rtl="0"/>
              <a:endParaRPr lang="en-GB" noProof="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pPr rtl="0"/>
              <a:endParaRPr lang="en-GB" noProof="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pPr rtl="0"/>
              <a:endParaRPr lang="en-GB" noProof="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pPr rtl="0"/>
              <a:endParaRPr lang="en-GB" noProof="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en-GB" noProof="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pPr rtl="0"/>
              <a:endParaRPr lang="en-GB" noProof="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pPr rtl="0"/>
              <a:endParaRPr lang="en-GB" noProof="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pPr rtl="0"/>
              <a:endParaRPr lang="en-GB" noProof="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pPr rtl="0"/>
              <a:endParaRPr lang="en-GB" noProof="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en-GB" noProof="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pPr rtl="0"/>
              <a:endParaRPr lang="en-GB" noProof="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pPr rtl="0"/>
              <a:endParaRPr lang="en-GB" noProof="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pPr rtl="0"/>
              <a:endParaRPr lang="en-GB" noProof="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pPr rtl="0"/>
              <a:endParaRPr lang="en-GB" noProof="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pPr rtl="0"/>
              <a:endParaRPr lang="en-GB" noProof="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pPr rtl="0"/>
              <a:endParaRPr lang="en-GB" noProof="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pPr rtl="0"/>
              <a:endParaRPr lang="en-GB" noProof="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pPr rtl="0"/>
              <a:endParaRPr lang="en-GB" noProof="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pPr rtl="0"/>
              <a:endParaRPr lang="en-GB" noProof="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pPr rtl="0"/>
              <a:endParaRPr lang="en-GB" noProof="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pPr rtl="0"/>
              <a:endParaRPr lang="en-GB" noProof="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pPr rtl="0"/>
              <a:endParaRPr lang="en-GB" noProof="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pPr rtl="0"/>
              <a:endParaRPr lang="en-GB" noProof="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pPr rtl="0"/>
              <a:endParaRPr lang="en-GB" noProof="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pPr rtl="0"/>
              <a:endParaRPr lang="en-GB" noProof="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en-GB" noProof="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pPr rtl="0"/>
              <a:endParaRPr lang="en-GB" noProof="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pPr rtl="0"/>
              <a:endParaRPr lang="en-GB" noProof="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pPr rtl="0"/>
              <a:endParaRPr lang="en-GB" noProof="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pPr rtl="0"/>
              <a:endParaRPr lang="en-GB" noProof="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pPr rtl="0"/>
              <a:endParaRPr lang="en-GB" noProof="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pPr rtl="0"/>
              <a:endParaRPr lang="en-GB" noProof="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pPr rtl="0"/>
              <a:endParaRPr lang="en-GB" noProof="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pPr rtl="0"/>
              <a:endParaRPr lang="en-GB" noProof="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pPr rtl="0"/>
              <a:endParaRPr lang="en-GB" noProof="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pPr rtl="0"/>
              <a:endParaRPr lang="en-GB" noProof="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pPr rtl="0"/>
              <a:endParaRPr lang="en-GB" noProof="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pPr rtl="0"/>
              <a:endParaRPr lang="en-GB" noProof="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pPr rtl="0"/>
              <a:endParaRPr lang="en-GB" noProof="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pPr rtl="0"/>
              <a:endParaRPr lang="en-GB" noProof="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pPr rtl="0"/>
              <a:endParaRPr lang="en-GB" noProof="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pPr rtl="0"/>
              <a:endParaRPr lang="en-GB" noProof="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pPr rtl="0"/>
              <a:endParaRPr lang="en-GB" noProof="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pPr rtl="0"/>
              <a:endParaRPr lang="en-GB" noProof="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pPr rtl="0"/>
              <a:endParaRPr lang="en-GB" noProof="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pPr rtl="0"/>
              <a:endParaRPr lang="en-GB" noProof="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pPr rtl="0"/>
              <a:endParaRPr lang="en-GB" noProof="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pPr rtl="0"/>
              <a:endParaRPr lang="en-GB" noProof="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pPr rtl="0"/>
              <a:endParaRPr lang="en-GB" noProof="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pPr rtl="0"/>
              <a:endParaRPr lang="en-GB" noProof="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pPr rtl="0"/>
              <a:endParaRPr lang="en-GB" noProof="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pPr rtl="0"/>
              <a:endParaRPr lang="en-GB" noProof="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pPr rtl="0"/>
              <a:endParaRPr lang="en-GB" noProof="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pPr rtl="0"/>
              <a:endParaRPr lang="en-GB" noProof="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pPr rtl="0"/>
              <a:endParaRPr lang="en-GB" noProof="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pPr rtl="0"/>
              <a:endParaRPr lang="en-GB" noProof="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pPr rtl="0"/>
              <a:endParaRPr lang="en-GB" noProof="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pPr rtl="0"/>
              <a:endParaRPr lang="en-GB" noProof="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pPr rtl="0"/>
              <a:endParaRPr lang="en-GB" noProof="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pPr rtl="0"/>
              <a:endParaRPr lang="en-GB" noProof="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pPr rtl="0"/>
              <a:endParaRPr lang="en-GB" noProof="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pPr rtl="0"/>
              <a:endParaRPr lang="en-GB" noProof="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en-GB" noProof="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pPr rtl="0"/>
              <a:endParaRPr lang="en-GB" noProof="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pPr rtl="0"/>
              <a:endParaRPr lang="en-GB" noProof="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pPr rtl="0"/>
              <a:endParaRPr lang="en-GB" noProof="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pPr rtl="0"/>
              <a:endParaRPr lang="en-GB" noProof="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pPr rtl="0"/>
              <a:endParaRPr lang="en-GB" noProof="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pPr rtl="0"/>
              <a:endParaRPr lang="en-GB" noProof="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pPr rtl="0"/>
              <a:endParaRPr lang="en-GB" noProof="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pPr rtl="0"/>
              <a:endParaRPr lang="en-GB" noProof="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pPr rtl="0"/>
              <a:endParaRPr lang="en-GB" noProof="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pPr rtl="0"/>
              <a:endParaRPr lang="en-GB" noProof="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pPr rtl="0"/>
              <a:endParaRPr lang="en-GB" noProof="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pPr rtl="0"/>
              <a:endParaRPr lang="en-GB" noProof="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pPr rtl="0"/>
              <a:endParaRPr lang="en-GB" noProof="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pPr rtl="0"/>
              <a:endParaRPr lang="en-GB" noProof="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pPr rtl="0"/>
              <a:endParaRPr lang="en-GB" noProof="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pPr rtl="0"/>
              <a:endParaRPr lang="en-GB" noProof="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pPr rtl="0"/>
              <a:endParaRPr lang="en-GB" noProof="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pPr rtl="0"/>
              <a:endParaRPr lang="en-GB" noProof="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pPr rtl="0"/>
              <a:endParaRPr lang="en-GB" noProof="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pPr rtl="0"/>
              <a:endParaRPr lang="en-GB" noProof="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pPr rtl="0"/>
              <a:endParaRPr lang="en-GB" noProof="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pPr rtl="0"/>
              <a:endParaRPr lang="en-GB" noProof="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pPr rtl="0"/>
              <a:endParaRPr lang="en-GB" noProof="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pPr rtl="0"/>
              <a:endParaRPr lang="en-GB" noProof="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pPr rtl="0"/>
              <a:endParaRPr lang="en-GB" noProof="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pPr rtl="0"/>
              <a:endParaRPr lang="en-GB" noProof="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pPr rtl="0"/>
              <a:endParaRPr lang="en-GB" noProof="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pPr rtl="0"/>
              <a:endParaRPr lang="en-GB" noProof="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pPr rtl="0"/>
              <a:endParaRPr lang="en-GB" noProof="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pPr rtl="0"/>
              <a:endParaRPr lang="en-GB" noProof="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pPr rtl="0"/>
              <a:endParaRPr lang="en-GB" noProof="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pPr rtl="0"/>
              <a:endParaRPr lang="en-GB" noProof="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pPr rtl="0"/>
              <a:endParaRPr lang="en-GB" noProof="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pPr rtl="0"/>
              <a:endParaRPr lang="en-GB" noProof="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pPr rtl="0"/>
              <a:endParaRPr lang="en-GB" noProof="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en-GB" noProof="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pPr rtl="0"/>
              <a:endParaRPr lang="en-GB" noProof="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pPr rtl="0"/>
              <a:endParaRPr lang="en-GB" noProof="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pPr rtl="0"/>
              <a:endParaRPr lang="en-GB" noProof="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en-GB" noProof="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pPr rtl="0"/>
              <a:endParaRPr lang="en-GB" noProof="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pPr rtl="0"/>
              <a:endParaRPr lang="en-GB" noProof="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en-GB" noProof="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pPr rtl="0"/>
              <a:endParaRPr lang="en-GB" noProof="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en-GB" noProof="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pPr rtl="0"/>
              <a:endParaRPr lang="en-GB" noProof="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pPr rtl="0"/>
              <a:endParaRPr lang="en-GB" noProof="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pPr rtl="0"/>
              <a:endParaRPr lang="en-GB" noProof="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pPr rtl="0"/>
              <a:endParaRPr lang="en-GB" noProof="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pPr rtl="0"/>
              <a:endParaRPr lang="en-GB" noProof="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pPr rtl="0"/>
              <a:endParaRPr lang="en-GB" noProof="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pPr rtl="0"/>
              <a:endParaRPr lang="en-GB" noProof="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pPr rtl="0"/>
              <a:endParaRPr lang="en-GB" noProof="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pPr rtl="0"/>
              <a:endParaRPr lang="en-GB" noProof="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pPr rtl="0"/>
              <a:endParaRPr lang="en-GB" noProof="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pPr rtl="0"/>
              <a:endParaRPr lang="en-GB" noProof="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pPr rtl="0"/>
              <a:endParaRPr lang="en-GB" noProof="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pPr rtl="0"/>
              <a:endParaRPr lang="en-GB" noProof="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pPr rtl="0"/>
              <a:endParaRPr lang="en-GB" noProof="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pPr rtl="0"/>
              <a:endParaRPr lang="en-GB" noProof="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en-GB" noProof="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pPr rtl="0"/>
              <a:endParaRPr lang="en-GB" noProof="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pPr rtl="0"/>
              <a:endParaRPr lang="en-GB" noProof="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pPr rtl="0"/>
              <a:endParaRPr lang="en-GB" noProof="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pPr rtl="0"/>
              <a:endParaRPr lang="en-GB" noProof="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pPr rtl="0"/>
              <a:endParaRPr lang="en-GB" noProof="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pPr rtl="0"/>
              <a:endParaRPr lang="en-GB" noProof="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pPr rtl="0"/>
              <a:endParaRPr lang="en-GB" noProof="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pPr rtl="0"/>
              <a:endParaRPr lang="en-GB" noProof="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pPr rtl="0"/>
              <a:endParaRPr lang="en-GB" noProof="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pPr rtl="0"/>
              <a:endParaRPr lang="en-GB" noProof="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pPr rtl="0"/>
              <a:endParaRPr lang="en-GB" noProof="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pPr rtl="0"/>
              <a:endParaRPr lang="en-GB" noProof="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pPr rtl="0"/>
              <a:endParaRPr lang="en-GB" noProof="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pPr rtl="0"/>
              <a:endParaRPr lang="en-GB" noProof="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pPr rtl="0"/>
              <a:endParaRPr lang="en-GB" noProof="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pPr rtl="0"/>
              <a:endParaRPr lang="en-GB" noProof="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pPr rtl="0"/>
              <a:endParaRPr lang="en-GB" noProof="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pPr rtl="0"/>
              <a:endParaRPr lang="en-GB" noProof="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pPr rtl="0"/>
              <a:endParaRPr lang="en-GB" noProof="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pPr rtl="0"/>
              <a:endParaRPr lang="en-GB" noProof="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pPr rtl="0"/>
              <a:endParaRPr lang="en-GB" noProof="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pPr rtl="0"/>
              <a:endParaRPr lang="en-GB" noProof="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pPr rtl="0"/>
              <a:endParaRPr lang="en-GB" noProof="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pPr rtl="0"/>
              <a:endParaRPr lang="en-GB" noProof="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pPr rtl="0"/>
              <a:endParaRPr lang="en-GB" noProof="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pPr rtl="0"/>
              <a:endParaRPr lang="en-GB" noProof="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pPr rtl="0"/>
              <a:endParaRPr lang="en-GB" noProof="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pPr rtl="0"/>
              <a:endParaRPr lang="en-GB" noProof="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pPr rtl="0"/>
              <a:endParaRPr lang="en-GB" noProof="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pPr rtl="0"/>
              <a:endParaRPr lang="en-GB" noProof="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pPr rtl="0"/>
              <a:endParaRPr lang="en-GB" noProof="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pPr rtl="0"/>
              <a:endParaRPr lang="en-GB" noProof="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pPr rtl="0"/>
              <a:endParaRPr lang="en-GB" noProof="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rtlCol="0"/>
          <a:lstStyle>
            <a:lvl1pPr algn="ct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n-GB" noProof="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n-GB" noProof="0" smtClean="0"/>
              <a:pPr/>
              <a:t>‹#›</a:t>
            </a:fld>
            <a:endParaRPr lang="en-GB" noProof="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b="0">
                <a:solidFill>
                  <a:schemeClr val="bg1"/>
                </a:solidFill>
              </a:defRPr>
            </a:lvl1pPr>
          </a:lstStyle>
          <a:p>
            <a:pPr rtl="0"/>
            <a:r>
              <a:rPr lang="en-GB" noProof="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sz="4000"/>
            </a:lvl1pPr>
          </a:lstStyle>
          <a:p>
            <a:pPr rtl="0"/>
            <a:r>
              <a:rPr lang="en-GB" noProof="0"/>
              <a:t>CLICK TO EDIT TITLE</a:t>
            </a:r>
          </a:p>
        </p:txBody>
      </p:sp>
      <p:grpSp>
        <p:nvGrpSpPr>
          <p:cNvPr id="7" name="Picture Placeholder 795" descr="abstract colou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pPr rtl="0"/>
              <a:endParaRPr lang="en-GB" noProof="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pPr rtl="0"/>
              <a:endParaRPr lang="en-GB" noProof="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pPr rtl="0"/>
              <a:endParaRPr lang="en-GB" noProof="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pPr rtl="0"/>
              <a:endParaRPr lang="en-GB" noProof="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pPr rtl="0"/>
              <a:endParaRPr lang="en-GB" noProof="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pPr rtl="0"/>
              <a:endParaRPr lang="en-GB" noProof="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pPr rtl="0"/>
              <a:endParaRPr lang="en-GB" noProof="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pPr rtl="0"/>
              <a:endParaRPr lang="en-GB" noProof="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pPr rtl="0"/>
              <a:endParaRPr lang="en-GB" noProof="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pPr rtl="0"/>
              <a:endParaRPr lang="en-GB" noProof="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pPr rtl="0"/>
              <a:endParaRPr lang="en-GB" noProof="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pPr rtl="0"/>
              <a:endParaRPr lang="en-GB" noProof="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pPr rtl="0"/>
              <a:endParaRPr lang="en-GB" noProof="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pPr rtl="0"/>
              <a:endParaRPr lang="en-GB" noProof="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pPr rtl="0"/>
              <a:endParaRPr lang="en-GB" noProof="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pPr rtl="0"/>
              <a:endParaRPr lang="en-GB" noProof="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pPr rtl="0"/>
              <a:endParaRPr lang="en-GB" noProof="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pPr rtl="0"/>
              <a:endParaRPr lang="en-GB" noProof="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pPr rtl="0"/>
              <a:endParaRPr lang="en-GB" noProof="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pPr rtl="0"/>
              <a:endParaRPr lang="en-GB" noProof="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pPr rtl="0"/>
              <a:endParaRPr lang="en-GB" noProof="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pPr rtl="0"/>
              <a:endParaRPr lang="en-GB" noProof="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pPr rtl="0"/>
              <a:endParaRPr lang="en-GB" noProof="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pPr rtl="0"/>
              <a:endParaRPr lang="en-GB" noProof="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pPr rtl="0"/>
              <a:endParaRPr lang="en-GB" noProof="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pPr rtl="0"/>
              <a:endParaRPr lang="en-GB" noProof="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pPr rtl="0"/>
              <a:endParaRPr lang="en-GB" noProof="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pPr rtl="0"/>
              <a:endParaRPr lang="en-GB" noProof="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pPr rtl="0"/>
              <a:endParaRPr lang="en-GB" noProof="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pPr rtl="0"/>
              <a:endParaRPr lang="en-GB" noProof="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pPr rtl="0"/>
              <a:endParaRPr lang="en-GB" noProof="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pPr rtl="0"/>
              <a:endParaRPr lang="en-GB" noProof="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pPr rtl="0"/>
              <a:endParaRPr lang="en-GB" noProof="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pPr rtl="0"/>
              <a:endParaRPr lang="en-GB" noProof="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pPr rtl="0"/>
              <a:endParaRPr lang="en-GB" noProof="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pPr rtl="0"/>
              <a:endParaRPr lang="en-GB" noProof="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pPr rtl="0"/>
              <a:endParaRPr lang="en-GB" noProof="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pPr rtl="0"/>
              <a:endParaRPr lang="en-GB" noProof="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pPr rtl="0"/>
              <a:endParaRPr lang="en-GB" noProof="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pPr rtl="0"/>
              <a:endParaRPr lang="en-GB" noProof="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pPr rtl="0"/>
              <a:endParaRPr lang="en-GB" noProof="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pPr rtl="0"/>
              <a:endParaRPr lang="en-GB" noProof="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pPr rtl="0"/>
              <a:endParaRPr lang="en-GB" noProof="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pPr rtl="0"/>
              <a:endParaRPr lang="en-GB" noProof="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pPr rtl="0"/>
              <a:endParaRPr lang="en-GB" noProof="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pPr rtl="0"/>
              <a:endParaRPr lang="en-GB" noProof="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pPr rtl="0"/>
              <a:endParaRPr lang="en-GB" noProof="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pPr rtl="0"/>
              <a:endParaRPr lang="en-GB" noProof="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pPr rtl="0"/>
              <a:endParaRPr lang="en-GB" noProof="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pPr rtl="0"/>
              <a:endParaRPr lang="en-GB" noProof="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pPr rtl="0"/>
              <a:endParaRPr lang="en-GB" noProof="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pPr rtl="0"/>
              <a:endParaRPr lang="en-GB" noProof="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pPr rtl="0"/>
              <a:endParaRPr lang="en-GB" noProof="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pPr rtl="0"/>
              <a:endParaRPr lang="en-GB" noProof="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pPr rtl="0"/>
              <a:endParaRPr lang="en-GB" noProof="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pPr rtl="0"/>
              <a:endParaRPr lang="en-GB" noProof="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pPr rtl="0"/>
              <a:endParaRPr lang="en-GB" noProof="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pPr rtl="0"/>
              <a:endParaRPr lang="en-GB" noProof="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pPr rtl="0"/>
              <a:endParaRPr lang="en-GB" noProof="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pPr rtl="0"/>
              <a:endParaRPr lang="en-GB" noProof="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pPr rtl="0"/>
              <a:endParaRPr lang="en-GB" noProof="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pPr rtl="0"/>
              <a:endParaRPr lang="en-GB" noProof="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pPr rtl="0"/>
              <a:endParaRPr lang="en-GB" noProof="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pPr rtl="0"/>
              <a:endParaRPr lang="en-GB" noProof="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pPr rtl="0"/>
              <a:endParaRPr lang="en-GB" noProof="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pPr rtl="0"/>
              <a:endParaRPr lang="en-GB" noProof="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pPr rtl="0"/>
              <a:endParaRPr lang="en-GB" noProof="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pPr rtl="0"/>
              <a:endParaRPr lang="en-GB" noProof="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pPr rtl="0"/>
              <a:endParaRPr lang="en-GB" noProof="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pPr rtl="0"/>
              <a:endParaRPr lang="en-GB" noProof="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pPr rtl="0"/>
              <a:endParaRPr lang="en-GB" noProof="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pPr rtl="0"/>
              <a:endParaRPr lang="en-GB" noProof="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pPr rtl="0"/>
              <a:endParaRPr lang="en-GB" noProof="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pPr rtl="0"/>
              <a:endParaRPr lang="en-GB" noProof="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pPr rtl="0"/>
              <a:endParaRPr lang="en-GB" noProof="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pPr rtl="0"/>
              <a:endParaRPr lang="en-GB" noProof="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pPr rtl="0"/>
              <a:endParaRPr lang="en-GB" noProof="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pPr rtl="0"/>
              <a:endParaRPr lang="en-GB" noProof="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pPr rtl="0"/>
              <a:endParaRPr lang="en-GB" noProof="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pPr rtl="0"/>
              <a:endParaRPr lang="en-GB" noProof="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pPr rtl="0"/>
              <a:endParaRPr lang="en-GB" noProof="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pPr rtl="0"/>
              <a:endParaRPr lang="en-GB" noProof="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pPr rtl="0"/>
              <a:endParaRPr lang="en-GB" noProof="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pPr rtl="0"/>
              <a:endParaRPr lang="en-GB" noProof="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pPr rtl="0"/>
              <a:endParaRPr lang="en-GB" noProof="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pPr rtl="0"/>
              <a:endParaRPr lang="en-GB" noProof="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pPr rtl="0"/>
              <a:endParaRPr lang="en-GB" noProof="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pPr rtl="0"/>
              <a:endParaRPr lang="en-GB" noProof="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pPr rtl="0"/>
              <a:endParaRPr lang="en-GB" noProof="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pPr rtl="0"/>
              <a:endParaRPr lang="en-GB" noProof="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pPr rtl="0"/>
              <a:endParaRPr lang="en-GB" noProof="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pPr rtl="0"/>
              <a:endParaRPr lang="en-GB" noProof="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pPr rtl="0"/>
              <a:endParaRPr lang="en-GB" noProof="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pPr rtl="0"/>
              <a:endParaRPr lang="en-GB" noProof="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pPr rtl="0"/>
              <a:endParaRPr lang="en-GB" noProof="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pPr rtl="0"/>
              <a:endParaRPr lang="en-GB" noProof="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pPr rtl="0"/>
              <a:endParaRPr lang="en-GB" noProof="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pPr rtl="0"/>
              <a:endParaRPr lang="en-GB" noProof="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pPr rtl="0"/>
              <a:endParaRPr lang="en-GB" noProof="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pPr rtl="0"/>
              <a:endParaRPr lang="en-GB" noProof="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pPr rtl="0"/>
              <a:endParaRPr lang="en-GB" noProof="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pPr rtl="0"/>
              <a:endParaRPr lang="en-GB" noProof="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pPr rtl="0"/>
              <a:endParaRPr lang="en-GB" noProof="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pPr rtl="0"/>
              <a:endParaRPr lang="en-GB" noProof="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pPr rtl="0"/>
              <a:endParaRPr lang="en-GB" noProof="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pPr rtl="0"/>
              <a:endParaRPr lang="en-GB" noProof="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pPr rtl="0"/>
              <a:endParaRPr lang="en-GB" noProof="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pPr rtl="0"/>
              <a:endParaRPr lang="en-GB" noProof="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pPr rtl="0"/>
              <a:endParaRPr lang="en-GB" noProof="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pPr rtl="0"/>
              <a:endParaRPr lang="en-GB" noProof="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pPr rtl="0"/>
              <a:endParaRPr lang="en-GB" noProof="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pPr rtl="0"/>
              <a:endParaRPr lang="en-GB" noProof="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pPr rtl="0"/>
              <a:endParaRPr lang="en-GB" noProof="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pPr rtl="0"/>
              <a:endParaRPr lang="en-GB" noProof="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pPr rtl="0"/>
              <a:endParaRPr lang="en-GB" noProof="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pPr rtl="0"/>
              <a:endParaRPr lang="en-GB" noProof="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pPr rtl="0"/>
              <a:endParaRPr lang="en-GB" noProof="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pPr rtl="0"/>
              <a:endParaRPr lang="en-GB" noProof="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pPr rtl="0"/>
              <a:endParaRPr lang="en-GB" noProof="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pPr rtl="0"/>
              <a:endParaRPr lang="en-GB" noProof="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pPr rtl="0"/>
              <a:endParaRPr lang="en-GB" noProof="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pPr rtl="0"/>
              <a:endParaRPr lang="en-GB" noProof="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pPr rtl="0"/>
              <a:endParaRPr lang="en-GB" noProof="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pPr rtl="0"/>
              <a:endParaRPr lang="en-GB" noProof="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pPr rtl="0"/>
              <a:endParaRPr lang="en-GB" noProof="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pPr rtl="0"/>
              <a:endParaRPr lang="en-GB" noProof="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pPr rtl="0"/>
              <a:endParaRPr lang="en-GB" noProof="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pPr rtl="0"/>
              <a:endParaRPr lang="en-GB" noProof="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pPr rtl="0"/>
              <a:endParaRPr lang="en-GB" noProof="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pPr rtl="0"/>
              <a:endParaRPr lang="en-GB" noProof="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pPr rtl="0"/>
              <a:endParaRPr lang="en-GB" noProof="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pPr rtl="0"/>
              <a:endParaRPr lang="en-GB" noProof="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pPr rtl="0"/>
              <a:endParaRPr lang="en-GB" noProof="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pPr rtl="0"/>
              <a:endParaRPr lang="en-GB" noProof="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pPr rtl="0"/>
              <a:endParaRPr lang="en-GB" noProof="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pPr rtl="0"/>
              <a:endParaRPr lang="en-GB" noProof="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pPr rtl="0"/>
              <a:endParaRPr lang="en-GB" noProof="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pPr rtl="0"/>
              <a:endParaRPr lang="en-GB" noProof="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pPr rtl="0"/>
              <a:endParaRPr lang="en-GB" noProof="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pPr rtl="0"/>
              <a:endParaRPr lang="en-GB" noProof="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pPr rtl="0"/>
              <a:endParaRPr lang="en-GB" noProof="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pPr rtl="0"/>
              <a:endParaRPr lang="en-GB" noProof="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pPr rtl="0"/>
              <a:endParaRPr lang="en-GB" noProof="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pPr rtl="0"/>
              <a:endParaRPr lang="en-GB" noProof="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pPr rtl="0"/>
              <a:endParaRPr lang="en-GB" noProof="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pPr rtl="0"/>
              <a:endParaRPr lang="en-GB" noProof="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pPr rtl="0"/>
              <a:endParaRPr lang="en-GB" noProof="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pPr rtl="0"/>
              <a:endParaRPr lang="en-GB" noProof="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pPr rtl="0"/>
              <a:endParaRPr lang="en-GB" noProof="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en-GB" noProof="0"/>
              <a:t>BULLET 2</a:t>
            </a:r>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en-GB" noProof="0"/>
              <a:t>BULLET 3</a:t>
            </a:r>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en-GB" noProof="0"/>
              <a:t>BULLET 4</a:t>
            </a:r>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en-US" noProof="0"/>
              <a:t>Click to edit Master title style</a:t>
            </a:r>
            <a:endParaRPr lang="en-GB" noProof="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rtlCol="0"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en-GB"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en-GB" noProof="0"/>
              <a:t>3</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en-GB"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en-GB" noProof="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rtlCol="0">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pPr rtl="0"/>
            <a:r>
              <a:rPr lang="en-GB" noProof="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pPr rtl="0"/>
            <a:r>
              <a:rPr lang="en-GB" noProof="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rtlCol="0"/>
          <a:lstStyle/>
          <a:p>
            <a:pPr rtl="0"/>
            <a:r>
              <a:rPr lang="en-GB" dirty="0" err="1"/>
              <a:t>BackDoor</a:t>
            </a:r>
            <a:endParaRPr lang="en-GB" dirty="0"/>
          </a:p>
        </p:txBody>
      </p:sp>
    </p:spTree>
    <p:extLst>
      <p:ext uri="{BB962C8B-B14F-4D97-AF65-F5344CB8AC3E}">
        <p14:creationId xmlns:p14="http://schemas.microsoft.com/office/powerpoint/2010/main" val="147613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rtlCol="0">
            <a:normAutofit/>
          </a:bodyPr>
          <a:lstStyle/>
          <a:p>
            <a:pPr rtl="0"/>
            <a:r>
              <a:rPr lang="en-GB" dirty="0"/>
              <a:t>Introduction</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312498"/>
            <a:ext cx="4918788" cy="3631101"/>
          </a:xfrm>
        </p:spPr>
        <p:txBody>
          <a:bodyPr vert="horz" lIns="91440" tIns="45720" rIns="91440" bIns="45720" rtlCol="0" anchor="t">
            <a:noAutofit/>
          </a:bodyPr>
          <a:lstStyle/>
          <a:p>
            <a:pPr rtl="0"/>
            <a:r>
              <a:rPr lang="en-GB" dirty="0"/>
              <a:t>Revolutionizing access control with a game-based CAPTCHA: Engage, analyse, and secure entry by testing human intent and behaviours. A seamless blend of technology and psychology for enhanced security. Not having access control exposes organizations to unauthorized entry, data breaches, cyber-attacks, and compliance violations, risking loss of sensitive information, financial damage, and legal consequences. It also increases the likelihood of insider threats, intellectual property theft, physical security breaches, and identity theft, necessitating robust access control measures for protection.</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rtlCol="0"/>
          <a:lstStyle/>
          <a:p>
            <a:pPr rtl="0"/>
            <a:r>
              <a:rPr lang="en-GB"/>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rtlCol="0"/>
          <a:lstStyle/>
          <a:p>
            <a:pPr rtl="0"/>
            <a:r>
              <a:rPr lang="en-GB"/>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a:t>2</a:t>
            </a:fld>
            <a:endParaRPr lang="en-GB"/>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9060-2251-8943-4470-997D6992F5CC}"/>
              </a:ext>
            </a:extLst>
          </p:cNvPr>
          <p:cNvSpPr>
            <a:spLocks noGrp="1"/>
          </p:cNvSpPr>
          <p:nvPr>
            <p:ph type="title"/>
          </p:nvPr>
        </p:nvSpPr>
        <p:spPr/>
        <p:txBody>
          <a:bodyPr/>
          <a:lstStyle/>
          <a:p>
            <a:r>
              <a:rPr lang="en-GB" dirty="0"/>
              <a:t>Purpose</a:t>
            </a:r>
          </a:p>
        </p:txBody>
      </p:sp>
      <p:sp>
        <p:nvSpPr>
          <p:cNvPr id="3" name="Date Placeholder 2">
            <a:extLst>
              <a:ext uri="{FF2B5EF4-FFF2-40B4-BE49-F238E27FC236}">
                <a16:creationId xmlns:a16="http://schemas.microsoft.com/office/drawing/2014/main" id="{10DACD32-3D05-87F5-969C-1D9218E1D4DD}"/>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D1CFD23D-FEA3-487B-D532-8C0B501012E9}"/>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BAEDEA94-A4E3-C685-2DB2-83CC8960D029}"/>
              </a:ext>
            </a:extLst>
          </p:cNvPr>
          <p:cNvSpPr>
            <a:spLocks noGrp="1"/>
          </p:cNvSpPr>
          <p:nvPr>
            <p:ph type="sldNum" sz="quarter" idx="12"/>
          </p:nvPr>
        </p:nvSpPr>
        <p:spPr/>
        <p:txBody>
          <a:bodyPr/>
          <a:lstStyle/>
          <a:p>
            <a:pPr rtl="0"/>
            <a:fld id="{B5CEABB6-07DC-46E8-9B57-56EC44A396E5}" type="slidenum">
              <a:rPr lang="en-GB" noProof="0" smtClean="0"/>
              <a:t>3</a:t>
            </a:fld>
            <a:endParaRPr lang="en-GB" noProof="0"/>
          </a:p>
        </p:txBody>
      </p:sp>
      <p:sp>
        <p:nvSpPr>
          <p:cNvPr id="6" name="Text Placeholder 5">
            <a:extLst>
              <a:ext uri="{FF2B5EF4-FFF2-40B4-BE49-F238E27FC236}">
                <a16:creationId xmlns:a16="http://schemas.microsoft.com/office/drawing/2014/main" id="{9C193593-2B9D-6F3B-81F3-5652F953B47B}"/>
              </a:ext>
            </a:extLst>
          </p:cNvPr>
          <p:cNvSpPr>
            <a:spLocks noGrp="1"/>
          </p:cNvSpPr>
          <p:nvPr>
            <p:ph type="body" sz="quarter" idx="13"/>
          </p:nvPr>
        </p:nvSpPr>
        <p:spPr/>
        <p:txBody>
          <a:bodyPr/>
          <a:lstStyle/>
          <a:p>
            <a:r>
              <a:rPr lang="en-GB" dirty="0"/>
              <a:t>The user engages as an infiltrator to the Paxton test facility room, the game is a utilized CAPTCHA test, detecting human attempts, and </a:t>
            </a:r>
            <a:r>
              <a:rPr lang="en-GB" dirty="0" err="1"/>
              <a:t>behavior</a:t>
            </a:r>
            <a:r>
              <a:rPr lang="en-GB" dirty="0"/>
              <a:t> analysis to see the state of the user </a:t>
            </a:r>
            <a:r>
              <a:rPr lang="en-GB" dirty="0" err="1"/>
              <a:t>eg.</a:t>
            </a:r>
            <a:r>
              <a:rPr lang="en-GB" dirty="0"/>
              <a:t> Malicious intent. </a:t>
            </a:r>
          </a:p>
        </p:txBody>
      </p:sp>
    </p:spTree>
    <p:extLst>
      <p:ext uri="{BB962C8B-B14F-4D97-AF65-F5344CB8AC3E}">
        <p14:creationId xmlns:p14="http://schemas.microsoft.com/office/powerpoint/2010/main" val="314294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176E-9205-AFA6-83CF-B0BD413856B9}"/>
              </a:ext>
            </a:extLst>
          </p:cNvPr>
          <p:cNvSpPr>
            <a:spLocks noGrp="1"/>
          </p:cNvSpPr>
          <p:nvPr>
            <p:ph type="title"/>
          </p:nvPr>
        </p:nvSpPr>
        <p:spPr/>
        <p:txBody>
          <a:bodyPr/>
          <a:lstStyle/>
          <a:p>
            <a:r>
              <a:rPr lang="en-GB" dirty="0"/>
              <a:t>Flowchart of What it does</a:t>
            </a:r>
          </a:p>
        </p:txBody>
      </p:sp>
      <p:sp>
        <p:nvSpPr>
          <p:cNvPr id="3" name="Footer Placeholder 2">
            <a:extLst>
              <a:ext uri="{FF2B5EF4-FFF2-40B4-BE49-F238E27FC236}">
                <a16:creationId xmlns:a16="http://schemas.microsoft.com/office/drawing/2014/main" id="{8F8593D5-3234-9BA2-D323-8C246C79332B}"/>
              </a:ext>
            </a:extLst>
          </p:cNvPr>
          <p:cNvSpPr>
            <a:spLocks noGrp="1"/>
          </p:cNvSpPr>
          <p:nvPr>
            <p:ph type="ftr" sz="quarter" idx="10"/>
          </p:nvPr>
        </p:nvSpPr>
        <p:spPr/>
        <p:txBody>
          <a:bodyPr/>
          <a:lstStyle/>
          <a:p>
            <a:pPr rtl="0"/>
            <a:r>
              <a:rPr lang="en-GB" noProof="0"/>
              <a:t>Pitch deck title</a:t>
            </a:r>
          </a:p>
        </p:txBody>
      </p:sp>
      <p:sp>
        <p:nvSpPr>
          <p:cNvPr id="4" name="Slide Number Placeholder 3">
            <a:extLst>
              <a:ext uri="{FF2B5EF4-FFF2-40B4-BE49-F238E27FC236}">
                <a16:creationId xmlns:a16="http://schemas.microsoft.com/office/drawing/2014/main" id="{E778D176-1CDA-7368-6AC8-85BCF52255E4}"/>
              </a:ext>
            </a:extLst>
          </p:cNvPr>
          <p:cNvSpPr>
            <a:spLocks noGrp="1"/>
          </p:cNvSpPr>
          <p:nvPr>
            <p:ph type="sldNum" sz="quarter" idx="11"/>
          </p:nvPr>
        </p:nvSpPr>
        <p:spPr/>
        <p:txBody>
          <a:bodyPr/>
          <a:lstStyle/>
          <a:p>
            <a:pPr rtl="0"/>
            <a:fld id="{19B51A1E-902D-48AF-9020-955120F399B6}" type="slidenum">
              <a:rPr lang="en-GB" noProof="0" smtClean="0"/>
              <a:pPr rtl="0"/>
              <a:t>4</a:t>
            </a:fld>
            <a:endParaRPr lang="en-GB" noProof="0"/>
          </a:p>
        </p:txBody>
      </p:sp>
      <p:sp>
        <p:nvSpPr>
          <p:cNvPr id="5" name="Text Placeholder 4">
            <a:extLst>
              <a:ext uri="{FF2B5EF4-FFF2-40B4-BE49-F238E27FC236}">
                <a16:creationId xmlns:a16="http://schemas.microsoft.com/office/drawing/2014/main" id="{F4F39730-B721-DF34-7E13-7D227B2F61D7}"/>
              </a:ext>
            </a:extLst>
          </p:cNvPr>
          <p:cNvSpPr>
            <a:spLocks noGrp="1"/>
          </p:cNvSpPr>
          <p:nvPr>
            <p:ph type="body" sz="quarter" idx="12"/>
          </p:nvPr>
        </p:nvSpPr>
        <p:spPr/>
        <p:txBody>
          <a:bodyPr/>
          <a:lstStyle/>
          <a:p>
            <a:endParaRPr lang="en-GB" dirty="0"/>
          </a:p>
        </p:txBody>
      </p:sp>
      <p:sp>
        <p:nvSpPr>
          <p:cNvPr id="6" name="Text Placeholder 5">
            <a:extLst>
              <a:ext uri="{FF2B5EF4-FFF2-40B4-BE49-F238E27FC236}">
                <a16:creationId xmlns:a16="http://schemas.microsoft.com/office/drawing/2014/main" id="{A9CACE1D-A729-127A-5E54-9522BBC07CBE}"/>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10AFD8EA-D584-63A5-071B-4E9D405A0D6E}"/>
              </a:ext>
            </a:extLst>
          </p:cNvPr>
          <p:cNvSpPr>
            <a:spLocks noGrp="1"/>
          </p:cNvSpPr>
          <p:nvPr>
            <p:ph type="body" sz="quarter" idx="14"/>
          </p:nvPr>
        </p:nvSpPr>
        <p:spPr/>
        <p:txBody>
          <a:bodyPr/>
          <a:lstStyle/>
          <a:p>
            <a:endParaRPr lang="en-GB"/>
          </a:p>
        </p:txBody>
      </p:sp>
      <p:sp>
        <p:nvSpPr>
          <p:cNvPr id="8" name="Text Placeholder 7">
            <a:extLst>
              <a:ext uri="{FF2B5EF4-FFF2-40B4-BE49-F238E27FC236}">
                <a16:creationId xmlns:a16="http://schemas.microsoft.com/office/drawing/2014/main" id="{B594C1BD-3140-C075-CA71-EB92C60669A9}"/>
              </a:ext>
            </a:extLst>
          </p:cNvPr>
          <p:cNvSpPr>
            <a:spLocks noGrp="1"/>
          </p:cNvSpPr>
          <p:nvPr>
            <p:ph type="body" sz="quarter" idx="15"/>
          </p:nvPr>
        </p:nvSpPr>
        <p:spPr/>
        <p:txBody>
          <a:bodyPr/>
          <a:lstStyle/>
          <a:p>
            <a:endParaRPr lang="en-GB" dirty="0"/>
          </a:p>
        </p:txBody>
      </p:sp>
      <p:sp>
        <p:nvSpPr>
          <p:cNvPr id="9" name="Date Placeholder 8">
            <a:extLst>
              <a:ext uri="{FF2B5EF4-FFF2-40B4-BE49-F238E27FC236}">
                <a16:creationId xmlns:a16="http://schemas.microsoft.com/office/drawing/2014/main" id="{E7E899D5-6018-5300-3367-3676CB387D55}"/>
              </a:ext>
            </a:extLst>
          </p:cNvPr>
          <p:cNvSpPr>
            <a:spLocks noGrp="1"/>
          </p:cNvSpPr>
          <p:nvPr>
            <p:ph type="dt" sz="half" idx="16"/>
          </p:nvPr>
        </p:nvSpPr>
        <p:spPr/>
        <p:txBody>
          <a:bodyPr/>
          <a:lstStyle/>
          <a:p>
            <a:pPr rtl="0"/>
            <a:r>
              <a:rPr lang="en-GB" noProof="0"/>
              <a:t>7/1/20XX</a:t>
            </a:r>
          </a:p>
        </p:txBody>
      </p:sp>
      <p:pic>
        <p:nvPicPr>
          <p:cNvPr id="10" name="Content Placeholder 7" descr="A diagram of a flowchart&#10;&#10;Description automatically generated">
            <a:extLst>
              <a:ext uri="{FF2B5EF4-FFF2-40B4-BE49-F238E27FC236}">
                <a16:creationId xmlns:a16="http://schemas.microsoft.com/office/drawing/2014/main" id="{007F9B1E-7B60-B91F-F582-6FF27A171F09}"/>
              </a:ext>
            </a:extLst>
          </p:cNvPr>
          <p:cNvPicPr>
            <a:picLocks noChangeAspect="1"/>
          </p:cNvPicPr>
          <p:nvPr/>
        </p:nvPicPr>
        <p:blipFill>
          <a:blip r:embed="rId2"/>
          <a:stretch>
            <a:fillRect/>
          </a:stretch>
        </p:blipFill>
        <p:spPr>
          <a:xfrm>
            <a:off x="817568" y="1919288"/>
            <a:ext cx="10965024" cy="4546211"/>
          </a:xfrm>
          <a:prstGeom prst="rect">
            <a:avLst/>
          </a:prstGeom>
          <a:noFill/>
        </p:spPr>
      </p:pic>
    </p:spTree>
    <p:extLst>
      <p:ext uri="{BB962C8B-B14F-4D97-AF65-F5344CB8AC3E}">
        <p14:creationId xmlns:p14="http://schemas.microsoft.com/office/powerpoint/2010/main" val="1736005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8EC2-8DCD-B630-9158-136D37993167}"/>
              </a:ext>
            </a:extLst>
          </p:cNvPr>
          <p:cNvSpPr>
            <a:spLocks noGrp="1"/>
          </p:cNvSpPr>
          <p:nvPr>
            <p:ph type="title"/>
          </p:nvPr>
        </p:nvSpPr>
        <p:spPr/>
        <p:txBody>
          <a:bodyPr/>
          <a:lstStyle/>
          <a:p>
            <a:r>
              <a:rPr lang="en-GB" dirty="0"/>
              <a:t>Design</a:t>
            </a:r>
          </a:p>
        </p:txBody>
      </p:sp>
      <p:sp>
        <p:nvSpPr>
          <p:cNvPr id="3" name="Footer Placeholder 2">
            <a:extLst>
              <a:ext uri="{FF2B5EF4-FFF2-40B4-BE49-F238E27FC236}">
                <a16:creationId xmlns:a16="http://schemas.microsoft.com/office/drawing/2014/main" id="{B86A4D15-B4E5-4BA8-70B6-3231FC56790A}"/>
              </a:ext>
            </a:extLst>
          </p:cNvPr>
          <p:cNvSpPr>
            <a:spLocks noGrp="1"/>
          </p:cNvSpPr>
          <p:nvPr>
            <p:ph type="ftr" sz="quarter" idx="10"/>
          </p:nvPr>
        </p:nvSpPr>
        <p:spPr/>
        <p:txBody>
          <a:bodyPr/>
          <a:lstStyle/>
          <a:p>
            <a:pPr rtl="0"/>
            <a:r>
              <a:rPr lang="en-GB" noProof="0"/>
              <a:t>Pitch deck title</a:t>
            </a:r>
          </a:p>
        </p:txBody>
      </p:sp>
      <p:sp>
        <p:nvSpPr>
          <p:cNvPr id="4" name="Slide Number Placeholder 3">
            <a:extLst>
              <a:ext uri="{FF2B5EF4-FFF2-40B4-BE49-F238E27FC236}">
                <a16:creationId xmlns:a16="http://schemas.microsoft.com/office/drawing/2014/main" id="{EA4F467A-FF71-CA2D-E63A-9AB217A72E4D}"/>
              </a:ext>
            </a:extLst>
          </p:cNvPr>
          <p:cNvSpPr>
            <a:spLocks noGrp="1"/>
          </p:cNvSpPr>
          <p:nvPr>
            <p:ph type="sldNum" sz="quarter" idx="11"/>
          </p:nvPr>
        </p:nvSpPr>
        <p:spPr/>
        <p:txBody>
          <a:bodyPr/>
          <a:lstStyle/>
          <a:p>
            <a:pPr rtl="0"/>
            <a:fld id="{19B51A1E-902D-48AF-9020-955120F399B6}" type="slidenum">
              <a:rPr lang="en-GB" noProof="0" smtClean="0"/>
              <a:pPr rtl="0"/>
              <a:t>5</a:t>
            </a:fld>
            <a:endParaRPr lang="en-GB" noProof="0"/>
          </a:p>
        </p:txBody>
      </p:sp>
      <p:sp>
        <p:nvSpPr>
          <p:cNvPr id="33" name="Date Placeholder 32">
            <a:extLst>
              <a:ext uri="{FF2B5EF4-FFF2-40B4-BE49-F238E27FC236}">
                <a16:creationId xmlns:a16="http://schemas.microsoft.com/office/drawing/2014/main" id="{4CCB82AB-443C-B036-B936-369AE97BA50F}"/>
              </a:ext>
            </a:extLst>
          </p:cNvPr>
          <p:cNvSpPr>
            <a:spLocks noGrp="1"/>
          </p:cNvSpPr>
          <p:nvPr>
            <p:ph type="dt" sz="half" idx="61"/>
          </p:nvPr>
        </p:nvSpPr>
        <p:spPr/>
        <p:txBody>
          <a:bodyPr/>
          <a:lstStyle/>
          <a:p>
            <a:pPr rtl="0"/>
            <a:r>
              <a:rPr lang="en-GB" noProof="0"/>
              <a:t>7/1/20XX</a:t>
            </a:r>
          </a:p>
        </p:txBody>
      </p:sp>
      <p:sp>
        <p:nvSpPr>
          <p:cNvPr id="34" name="TextBox 33">
            <a:extLst>
              <a:ext uri="{FF2B5EF4-FFF2-40B4-BE49-F238E27FC236}">
                <a16:creationId xmlns:a16="http://schemas.microsoft.com/office/drawing/2014/main" id="{5BF3E2A3-8880-B054-87B0-58A0770ADBA2}"/>
              </a:ext>
            </a:extLst>
          </p:cNvPr>
          <p:cNvSpPr txBox="1"/>
          <p:nvPr/>
        </p:nvSpPr>
        <p:spPr>
          <a:xfrm>
            <a:off x="838200" y="1371600"/>
            <a:ext cx="6148873" cy="369332"/>
          </a:xfrm>
          <a:prstGeom prst="rect">
            <a:avLst/>
          </a:prstGeom>
          <a:noFill/>
        </p:spPr>
        <p:txBody>
          <a:bodyPr wrap="square" rtlCol="0">
            <a:spAutoFit/>
          </a:bodyPr>
          <a:lstStyle/>
          <a:p>
            <a:r>
              <a:rPr lang="en-GB" dirty="0"/>
              <a:t>The basis of design is shown to be the Paxton test facility, </a:t>
            </a:r>
          </a:p>
        </p:txBody>
      </p:sp>
      <p:pic>
        <p:nvPicPr>
          <p:cNvPr id="35" name="Picture 34" descr="Rapid Product Testing Now Available at Paxton Test Facility">
            <a:extLst>
              <a:ext uri="{FF2B5EF4-FFF2-40B4-BE49-F238E27FC236}">
                <a16:creationId xmlns:a16="http://schemas.microsoft.com/office/drawing/2014/main" id="{C03F9BEE-291C-EB8E-FA84-53E95831BB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1813028"/>
            <a:ext cx="10515599" cy="4307853"/>
          </a:xfrm>
          <a:prstGeom prst="rect">
            <a:avLst/>
          </a:prstGeom>
          <a:noFill/>
          <a:ln>
            <a:noFill/>
          </a:ln>
        </p:spPr>
      </p:pic>
    </p:spTree>
    <p:extLst>
      <p:ext uri="{BB962C8B-B14F-4D97-AF65-F5344CB8AC3E}">
        <p14:creationId xmlns:p14="http://schemas.microsoft.com/office/powerpoint/2010/main" val="3251870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9488-E8D5-E445-F43E-55B2FA3DFDF1}"/>
              </a:ext>
            </a:extLst>
          </p:cNvPr>
          <p:cNvSpPr>
            <a:spLocks noGrp="1"/>
          </p:cNvSpPr>
          <p:nvPr>
            <p:ph type="title"/>
          </p:nvPr>
        </p:nvSpPr>
        <p:spPr/>
        <p:txBody>
          <a:bodyPr/>
          <a:lstStyle/>
          <a:p>
            <a:r>
              <a:rPr lang="en-US" sz="1800">
                <a:effectLst/>
                <a:latin typeface="Aptos" panose="020B0004020202020204" pitchFamily="34" charset="0"/>
                <a:ea typeface="Aptos" panose="020B0004020202020204" pitchFamily="34" charset="0"/>
                <a:cs typeface="Times New Roman" panose="02020603050405020304" pitchFamily="18" charset="0"/>
              </a:rPr>
              <a:t>If more time was available</a:t>
            </a:r>
            <a:endParaRPr lang="en-GB"/>
          </a:p>
        </p:txBody>
      </p:sp>
      <p:sp>
        <p:nvSpPr>
          <p:cNvPr id="4" name="Footer Placeholder 3">
            <a:extLst>
              <a:ext uri="{FF2B5EF4-FFF2-40B4-BE49-F238E27FC236}">
                <a16:creationId xmlns:a16="http://schemas.microsoft.com/office/drawing/2014/main" id="{23CA4A10-CC5B-AE54-8D0A-0A0802BE913A}"/>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48499633-7D58-FBF4-7B37-57FC914541A5}"/>
              </a:ext>
            </a:extLst>
          </p:cNvPr>
          <p:cNvSpPr>
            <a:spLocks noGrp="1"/>
          </p:cNvSpPr>
          <p:nvPr>
            <p:ph type="sldNum" sz="quarter" idx="12"/>
          </p:nvPr>
        </p:nvSpPr>
        <p:spPr/>
        <p:txBody>
          <a:bodyPr/>
          <a:lstStyle/>
          <a:p>
            <a:pPr rtl="0"/>
            <a:fld id="{B5CEABB6-07DC-46E8-9B57-56EC44A396E5}" type="slidenum">
              <a:rPr lang="en-GB" noProof="0" smtClean="0"/>
              <a:t>6</a:t>
            </a:fld>
            <a:endParaRPr lang="en-GB" noProof="0"/>
          </a:p>
        </p:txBody>
      </p:sp>
      <p:sp>
        <p:nvSpPr>
          <p:cNvPr id="7" name="Text Placeholder 6">
            <a:extLst>
              <a:ext uri="{FF2B5EF4-FFF2-40B4-BE49-F238E27FC236}">
                <a16:creationId xmlns:a16="http://schemas.microsoft.com/office/drawing/2014/main" id="{AB989305-0C1D-CCB1-9A23-520E7B52D47A}"/>
              </a:ext>
            </a:extLst>
          </p:cNvPr>
          <p:cNvSpPr>
            <a:spLocks noGrp="1"/>
          </p:cNvSpPr>
          <p:nvPr>
            <p:ph type="body" sz="quarter" idx="14"/>
          </p:nvPr>
        </p:nvSpPr>
        <p:spPr>
          <a:xfrm>
            <a:off x="838200" y="1507808"/>
            <a:ext cx="5391601" cy="365760"/>
          </a:xfrm>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Would add camera to detect emotional distress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pic>
        <p:nvPicPr>
          <p:cNvPr id="16" name="Picture 15" descr="A person sitting at a desk&#10;&#10;Description automatically generated">
            <a:extLst>
              <a:ext uri="{FF2B5EF4-FFF2-40B4-BE49-F238E27FC236}">
                <a16:creationId xmlns:a16="http://schemas.microsoft.com/office/drawing/2014/main" id="{69438561-2C9B-7B6B-3EF8-A16E4E8752D6}"/>
              </a:ext>
            </a:extLst>
          </p:cNvPr>
          <p:cNvPicPr>
            <a:picLocks noChangeAspect="1"/>
          </p:cNvPicPr>
          <p:nvPr/>
        </p:nvPicPr>
        <p:blipFill>
          <a:blip r:embed="rId2"/>
          <a:stretch>
            <a:fillRect/>
          </a:stretch>
        </p:blipFill>
        <p:spPr>
          <a:xfrm>
            <a:off x="838199" y="2013267"/>
            <a:ext cx="7804763" cy="3855688"/>
          </a:xfrm>
          <a:prstGeom prst="rect">
            <a:avLst/>
          </a:prstGeom>
        </p:spPr>
      </p:pic>
    </p:spTree>
    <p:extLst>
      <p:ext uri="{BB962C8B-B14F-4D97-AF65-F5344CB8AC3E}">
        <p14:creationId xmlns:p14="http://schemas.microsoft.com/office/powerpoint/2010/main" val="313391469"/>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513_TF16411248_Win32" id="{69FCCB8E-EC84-40E3-B457-C15F1D309C0E}" vid="{CB40D9B3-67F3-40F5-9012-11B74984C6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{F663E001-3D58-417B-A73D-0C8A020D622E}tf16411248_win32</Template>
  <TotalTime>80</TotalTime>
  <Words>194</Words>
  <Application>Microsoft Office PowerPoint</Application>
  <PresentationFormat>Widescreen</PresentationFormat>
  <Paragraphs>26</Paragraphs>
  <Slides>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vt:lpstr>
      <vt:lpstr>Arial</vt:lpstr>
      <vt:lpstr>Avenir Next LT Pro Light</vt:lpstr>
      <vt:lpstr>Calibri</vt:lpstr>
      <vt:lpstr>Posterama</vt:lpstr>
      <vt:lpstr>Office Theme</vt:lpstr>
      <vt:lpstr>BackDoor</vt:lpstr>
      <vt:lpstr>Introduction</vt:lpstr>
      <vt:lpstr>Purpose</vt:lpstr>
      <vt:lpstr>Flowchart of What it does</vt:lpstr>
      <vt:lpstr>Design</vt:lpstr>
      <vt:lpstr>If more time was available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BackDoor</dc:title>
  <dc:creator>Onome Ohwerhi (student)</dc:creator>
  <cp:lastModifiedBy>Onome Ohwerhi (student)</cp:lastModifiedBy>
  <cp:revision>1</cp:revision>
  <dcterms:created xsi:type="dcterms:W3CDTF">2024-02-18T10:32:25Z</dcterms:created>
  <dcterms:modified xsi:type="dcterms:W3CDTF">2024-02-18T11:52:49Z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